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76"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35" d="100"/>
          <a:sy n="35" d="100"/>
        </p:scale>
        <p:origin x="66"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047F796-CAB3-43CA-AD9C-6D96A433A88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855E-9F47-49CC-97F0-89C8B3DAE35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69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47F796-CAB3-43CA-AD9C-6D96A433A88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855E-9F47-49CC-97F0-89C8B3DAE35D}" type="slidenum">
              <a:rPr lang="en-US" smtClean="0"/>
              <a:t>‹#›</a:t>
            </a:fld>
            <a:endParaRPr lang="en-US"/>
          </a:p>
        </p:txBody>
      </p:sp>
    </p:spTree>
    <p:extLst>
      <p:ext uri="{BB962C8B-B14F-4D97-AF65-F5344CB8AC3E}">
        <p14:creationId xmlns:p14="http://schemas.microsoft.com/office/powerpoint/2010/main" val="2461427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47F796-CAB3-43CA-AD9C-6D96A433A88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855E-9F47-49CC-97F0-89C8B3DAE35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62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47F796-CAB3-43CA-AD9C-6D96A433A88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855E-9F47-49CC-97F0-89C8B3DAE35D}" type="slidenum">
              <a:rPr lang="en-US" smtClean="0"/>
              <a:t>‹#›</a:t>
            </a:fld>
            <a:endParaRPr lang="en-US"/>
          </a:p>
        </p:txBody>
      </p:sp>
    </p:spTree>
    <p:extLst>
      <p:ext uri="{BB962C8B-B14F-4D97-AF65-F5344CB8AC3E}">
        <p14:creationId xmlns:p14="http://schemas.microsoft.com/office/powerpoint/2010/main" val="351989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47F796-CAB3-43CA-AD9C-6D96A433A88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855E-9F47-49CC-97F0-89C8B3DAE35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59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47F796-CAB3-43CA-AD9C-6D96A433A88E}"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B855E-9F47-49CC-97F0-89C8B3DAE35D}" type="slidenum">
              <a:rPr lang="en-US" smtClean="0"/>
              <a:t>‹#›</a:t>
            </a:fld>
            <a:endParaRPr lang="en-US"/>
          </a:p>
        </p:txBody>
      </p:sp>
    </p:spTree>
    <p:extLst>
      <p:ext uri="{BB962C8B-B14F-4D97-AF65-F5344CB8AC3E}">
        <p14:creationId xmlns:p14="http://schemas.microsoft.com/office/powerpoint/2010/main" val="137270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47F796-CAB3-43CA-AD9C-6D96A433A88E}"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B855E-9F47-49CC-97F0-89C8B3DAE35D}" type="slidenum">
              <a:rPr lang="en-US" smtClean="0"/>
              <a:t>‹#›</a:t>
            </a:fld>
            <a:endParaRPr lang="en-US"/>
          </a:p>
        </p:txBody>
      </p:sp>
    </p:spTree>
    <p:extLst>
      <p:ext uri="{BB962C8B-B14F-4D97-AF65-F5344CB8AC3E}">
        <p14:creationId xmlns:p14="http://schemas.microsoft.com/office/powerpoint/2010/main" val="226976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47F796-CAB3-43CA-AD9C-6D96A433A88E}"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B855E-9F47-49CC-97F0-89C8B3DAE35D}" type="slidenum">
              <a:rPr lang="en-US" smtClean="0"/>
              <a:t>‹#›</a:t>
            </a:fld>
            <a:endParaRPr lang="en-US"/>
          </a:p>
        </p:txBody>
      </p:sp>
    </p:spTree>
    <p:extLst>
      <p:ext uri="{BB962C8B-B14F-4D97-AF65-F5344CB8AC3E}">
        <p14:creationId xmlns:p14="http://schemas.microsoft.com/office/powerpoint/2010/main" val="290732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7F796-CAB3-43CA-AD9C-6D96A433A88E}"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B855E-9F47-49CC-97F0-89C8B3DAE35D}" type="slidenum">
              <a:rPr lang="en-US" smtClean="0"/>
              <a:t>‹#›</a:t>
            </a:fld>
            <a:endParaRPr lang="en-US"/>
          </a:p>
        </p:txBody>
      </p:sp>
    </p:spTree>
    <p:extLst>
      <p:ext uri="{BB962C8B-B14F-4D97-AF65-F5344CB8AC3E}">
        <p14:creationId xmlns:p14="http://schemas.microsoft.com/office/powerpoint/2010/main" val="60234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7F796-CAB3-43CA-AD9C-6D96A433A88E}"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B855E-9F47-49CC-97F0-89C8B3DAE35D}" type="slidenum">
              <a:rPr lang="en-US" smtClean="0"/>
              <a:t>‹#›</a:t>
            </a:fld>
            <a:endParaRPr lang="en-US"/>
          </a:p>
        </p:txBody>
      </p:sp>
    </p:spTree>
    <p:extLst>
      <p:ext uri="{BB962C8B-B14F-4D97-AF65-F5344CB8AC3E}">
        <p14:creationId xmlns:p14="http://schemas.microsoft.com/office/powerpoint/2010/main" val="47843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7F796-CAB3-43CA-AD9C-6D96A433A88E}"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B855E-9F47-49CC-97F0-89C8B3DAE35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40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047F796-CAB3-43CA-AD9C-6D96A433A88E}" type="datetimeFigureOut">
              <a:rPr lang="en-US" smtClean="0"/>
              <a:t>10/25/2017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65B855E-9F47-49CC-97F0-89C8B3DAE35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705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500" y="5105401"/>
            <a:ext cx="8229600" cy="1374775"/>
          </a:xfrm>
        </p:spPr>
        <p:txBody>
          <a:bodyPr/>
          <a:lstStyle/>
          <a:p>
            <a:pPr eaLnBrk="1" hangingPunct="1"/>
            <a:r>
              <a:rPr lang="en-US" altLang="en-US" sz="7200" dirty="0"/>
              <a:t>Text Structures</a:t>
            </a:r>
          </a:p>
        </p:txBody>
      </p:sp>
      <p:sp>
        <p:nvSpPr>
          <p:cNvPr id="2051" name="Rectangle 3"/>
          <p:cNvSpPr>
            <a:spLocks noGrp="1" noChangeArrowheads="1"/>
          </p:cNvSpPr>
          <p:nvPr>
            <p:ph type="subTitle" idx="1"/>
          </p:nvPr>
        </p:nvSpPr>
        <p:spPr>
          <a:xfrm>
            <a:off x="4305300" y="5603876"/>
            <a:ext cx="4495800" cy="1752600"/>
          </a:xfrm>
        </p:spPr>
        <p:txBody>
          <a:bodyPr/>
          <a:lstStyle/>
          <a:p>
            <a:pPr eaLnBrk="1" hangingPunct="1"/>
            <a:r>
              <a:rPr lang="en-US" altLang="en-US" b="1" dirty="0" smtClean="0"/>
              <a:t>Nonfiction Organizational Patterns</a:t>
            </a:r>
          </a:p>
        </p:txBody>
      </p:sp>
    </p:spTree>
    <p:extLst>
      <p:ext uri="{BB962C8B-B14F-4D97-AF65-F5344CB8AC3E}">
        <p14:creationId xmlns:p14="http://schemas.microsoft.com/office/powerpoint/2010/main" val="9978161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47808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1200" y="0"/>
            <a:ext cx="8229600" cy="1143000"/>
          </a:xfrm>
        </p:spPr>
        <p:txBody>
          <a:bodyPr/>
          <a:lstStyle/>
          <a:p>
            <a:pPr eaLnBrk="1" hangingPunct="1"/>
            <a:r>
              <a:rPr lang="en-US" altLang="en-US" b="1" smtClean="0"/>
              <a:t>1</a:t>
            </a:r>
          </a:p>
        </p:txBody>
      </p:sp>
      <p:sp>
        <p:nvSpPr>
          <p:cNvPr id="11267" name="Rectangle 3"/>
          <p:cNvSpPr>
            <a:spLocks noGrp="1" noChangeArrowheads="1"/>
          </p:cNvSpPr>
          <p:nvPr>
            <p:ph idx="1"/>
          </p:nvPr>
        </p:nvSpPr>
        <p:spPr>
          <a:xfrm>
            <a:off x="1981200" y="1066800"/>
            <a:ext cx="8229600" cy="5257800"/>
          </a:xfrm>
        </p:spPr>
        <p:txBody>
          <a:bodyPr/>
          <a:lstStyle/>
          <a:p>
            <a:pPr algn="ctr" eaLnBrk="1" hangingPunct="1">
              <a:buFontTx/>
              <a:buNone/>
            </a:pPr>
            <a:r>
              <a:rPr lang="en-US" altLang="en-US" b="1" smtClean="0"/>
              <a:t>Deviled Eggs</a:t>
            </a:r>
          </a:p>
          <a:p>
            <a:pPr eaLnBrk="1" hangingPunct="1">
              <a:buFontTx/>
              <a:buNone/>
            </a:pPr>
            <a:r>
              <a:rPr lang="en-US" altLang="en-US" smtClean="0"/>
              <a:t>		Pop out (remove) the egg yolks to a small bowl and mash with a fork. Add mayonnaise, mustard powder, vinegar, salt and pepper and mix thoroughly. Fill the empty egg white shells with the mixture and sprinkle lightly with paprika.  Cover lightly with plastic wrap and refrigerate for up to one day before serving.</a:t>
            </a:r>
          </a:p>
        </p:txBody>
      </p:sp>
    </p:spTree>
    <p:extLst>
      <p:ext uri="{BB962C8B-B14F-4D97-AF65-F5344CB8AC3E}">
        <p14:creationId xmlns:p14="http://schemas.microsoft.com/office/powerpoint/2010/main" val="276101970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67"/>
                                        </p:tgtEl>
                                        <p:attrNameLst>
                                          <p:attrName>style.visibility</p:attrName>
                                        </p:attrNameLst>
                                      </p:cBhvr>
                                      <p:to>
                                        <p:strVal val="visible"/>
                                      </p:to>
                                    </p:set>
                                    <p:animEffect transition="in" filter="fade">
                                      <p:cBhvr>
                                        <p:cTn id="10" dur="2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1981200" y="0"/>
            <a:ext cx="8229600" cy="1143000"/>
          </a:xfrm>
          <a:noFill/>
        </p:spPr>
        <p:txBody>
          <a:bodyPr/>
          <a:lstStyle/>
          <a:p>
            <a:pPr eaLnBrk="1" hangingPunct="1"/>
            <a:r>
              <a:rPr lang="en-US" altLang="en-US" b="1" smtClean="0"/>
              <a:t>2</a:t>
            </a:r>
          </a:p>
        </p:txBody>
      </p:sp>
      <p:sp>
        <p:nvSpPr>
          <p:cNvPr id="12293" name="Rectangle 5"/>
          <p:cNvSpPr>
            <a:spLocks noGrp="1" noChangeArrowheads="1"/>
          </p:cNvSpPr>
          <p:nvPr>
            <p:ph idx="1"/>
          </p:nvPr>
        </p:nvSpPr>
        <p:spPr>
          <a:xfrm>
            <a:off x="1981200" y="1066800"/>
            <a:ext cx="8229600" cy="5257800"/>
          </a:xfrm>
          <a:noFill/>
        </p:spPr>
        <p:txBody>
          <a:bodyPr/>
          <a:lstStyle/>
          <a:p>
            <a:pPr algn="ctr" eaLnBrk="1" hangingPunct="1">
              <a:buFontTx/>
              <a:buNone/>
            </a:pPr>
            <a:r>
              <a:rPr lang="en-US" altLang="en-US" b="1" smtClean="0"/>
              <a:t>Sports at Ericson</a:t>
            </a:r>
          </a:p>
          <a:p>
            <a:pPr eaLnBrk="1" hangingPunct="1">
              <a:buFontTx/>
              <a:buNone/>
            </a:pPr>
            <a:r>
              <a:rPr lang="en-US" altLang="en-US" smtClean="0"/>
              <a:t>		There are two popular sports played at Ericson, basketball and volleyball.  Both take place inside of the gym at Ericson.  Also, each sport has two teams of people.  In basketball, however, the ball can be played off of the floor, and in volleyball, the ball cannot touch the floor or it is out of play.  Basketball and volleyball are popular sports at Ericson.</a:t>
            </a:r>
          </a:p>
        </p:txBody>
      </p:sp>
    </p:spTree>
    <p:extLst>
      <p:ext uri="{BB962C8B-B14F-4D97-AF65-F5344CB8AC3E}">
        <p14:creationId xmlns:p14="http://schemas.microsoft.com/office/powerpoint/2010/main" val="304644495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2000"/>
                                        <p:tgtEl>
                                          <p:spTgt spid="1229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3"/>
                                        </p:tgtEl>
                                        <p:attrNameLst>
                                          <p:attrName>style.visibility</p:attrName>
                                        </p:attrNameLst>
                                      </p:cBhvr>
                                      <p:to>
                                        <p:strVal val="visible"/>
                                      </p:to>
                                    </p:set>
                                    <p:animEffect transition="in" filter="fade">
                                      <p:cBhvr>
                                        <p:cTn id="10" dur="20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1981200" y="0"/>
            <a:ext cx="8229600" cy="1143000"/>
          </a:xfrm>
          <a:noFill/>
        </p:spPr>
        <p:txBody>
          <a:bodyPr/>
          <a:lstStyle/>
          <a:p>
            <a:pPr eaLnBrk="1" hangingPunct="1"/>
            <a:r>
              <a:rPr lang="en-US" altLang="en-US" b="1" smtClean="0"/>
              <a:t>3</a:t>
            </a:r>
          </a:p>
        </p:txBody>
      </p:sp>
      <p:sp>
        <p:nvSpPr>
          <p:cNvPr id="13317" name="Rectangle 5"/>
          <p:cNvSpPr>
            <a:spLocks noGrp="1" noChangeArrowheads="1"/>
          </p:cNvSpPr>
          <p:nvPr>
            <p:ph idx="1"/>
          </p:nvPr>
        </p:nvSpPr>
        <p:spPr>
          <a:xfrm>
            <a:off x="1981200" y="1066800"/>
            <a:ext cx="8229600" cy="5257800"/>
          </a:xfrm>
          <a:noFill/>
        </p:spPr>
        <p:txBody>
          <a:bodyPr/>
          <a:lstStyle/>
          <a:p>
            <a:pPr algn="ctr" eaLnBrk="1" hangingPunct="1">
              <a:buFontTx/>
              <a:buNone/>
            </a:pPr>
            <a:r>
              <a:rPr lang="en-US" altLang="en-US" b="1" smtClean="0"/>
              <a:t>The Lazy Student</a:t>
            </a:r>
          </a:p>
          <a:p>
            <a:pPr eaLnBrk="1" hangingPunct="1">
              <a:buFontTx/>
              <a:buNone/>
            </a:pPr>
            <a:r>
              <a:rPr lang="en-US" altLang="en-US" smtClean="0"/>
              <a:t>		When Tim woke up, he didn’t want to go to school.  His mom took him anyway.  So, he went to school, but he didn’t do any work.  The days passed, and Tim still didn’t do any work.  Mr. Morton called Tim’s house, but Tim still wouldn’t do any work.  Finally the report cards came out, and Tim failed his classes.  Tim was sad.</a:t>
            </a:r>
          </a:p>
        </p:txBody>
      </p:sp>
    </p:spTree>
    <p:extLst>
      <p:ext uri="{BB962C8B-B14F-4D97-AF65-F5344CB8AC3E}">
        <p14:creationId xmlns:p14="http://schemas.microsoft.com/office/powerpoint/2010/main" val="70200624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2000"/>
                                        <p:tgtEl>
                                          <p:spTgt spid="133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7"/>
                                        </p:tgtEl>
                                        <p:attrNameLst>
                                          <p:attrName>style.visibility</p:attrName>
                                        </p:attrNameLst>
                                      </p:cBhvr>
                                      <p:to>
                                        <p:strVal val="visible"/>
                                      </p:to>
                                    </p:set>
                                    <p:animEffect transition="in" filter="fade">
                                      <p:cBhvr>
                                        <p:cTn id="10"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1981200" y="0"/>
            <a:ext cx="8229600" cy="1143000"/>
          </a:xfrm>
          <a:noFill/>
        </p:spPr>
        <p:txBody>
          <a:bodyPr/>
          <a:lstStyle/>
          <a:p>
            <a:pPr eaLnBrk="1" hangingPunct="1"/>
            <a:r>
              <a:rPr lang="en-US" altLang="en-US" b="1" smtClean="0"/>
              <a:t>4</a:t>
            </a:r>
          </a:p>
        </p:txBody>
      </p:sp>
      <p:sp>
        <p:nvSpPr>
          <p:cNvPr id="14341" name="Rectangle 5"/>
          <p:cNvSpPr>
            <a:spLocks noGrp="1" noChangeArrowheads="1"/>
          </p:cNvSpPr>
          <p:nvPr>
            <p:ph idx="1"/>
          </p:nvPr>
        </p:nvSpPr>
        <p:spPr>
          <a:xfrm>
            <a:off x="1981200" y="1066800"/>
            <a:ext cx="8229600" cy="5257800"/>
          </a:xfrm>
          <a:noFill/>
        </p:spPr>
        <p:txBody>
          <a:bodyPr/>
          <a:lstStyle/>
          <a:p>
            <a:pPr algn="ctr" eaLnBrk="1" hangingPunct="1">
              <a:buFontTx/>
              <a:buNone/>
            </a:pPr>
            <a:r>
              <a:rPr lang="en-US" altLang="en-US" b="1" smtClean="0"/>
              <a:t>Failing Classes</a:t>
            </a:r>
          </a:p>
          <a:p>
            <a:pPr eaLnBrk="1" hangingPunct="1">
              <a:buFontTx/>
              <a:buNone/>
            </a:pPr>
            <a:r>
              <a:rPr lang="en-US" altLang="en-US" smtClean="0"/>
              <a:t>		Lots of students fail classes.  Some students fail because the work is too hard for them.  Other times they may fail because they are lazy, and don’t do any work.  Another reason why students may fail is if they don’t go to school.  If you’re not in class you may miss a lot.  Many students fail classes every quarter.  </a:t>
            </a:r>
          </a:p>
        </p:txBody>
      </p:sp>
    </p:spTree>
    <p:extLst>
      <p:ext uri="{BB962C8B-B14F-4D97-AF65-F5344CB8AC3E}">
        <p14:creationId xmlns:p14="http://schemas.microsoft.com/office/powerpoint/2010/main" val="419969025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2000"/>
                                        <p:tgtEl>
                                          <p:spTgt spid="143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41"/>
                                        </p:tgtEl>
                                        <p:attrNameLst>
                                          <p:attrName>style.visibility</p:attrName>
                                        </p:attrNameLst>
                                      </p:cBhvr>
                                      <p:to>
                                        <p:strVal val="visible"/>
                                      </p:to>
                                    </p:set>
                                    <p:animEffect transition="in" filter="fade">
                                      <p:cBhvr>
                                        <p:cTn id="10" dur="2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1981200" y="0"/>
            <a:ext cx="8229600" cy="1143000"/>
          </a:xfrm>
          <a:noFill/>
        </p:spPr>
        <p:txBody>
          <a:bodyPr/>
          <a:lstStyle/>
          <a:p>
            <a:pPr eaLnBrk="1" hangingPunct="1"/>
            <a:r>
              <a:rPr lang="en-US" altLang="en-US" b="1" smtClean="0"/>
              <a:t>5</a:t>
            </a:r>
          </a:p>
        </p:txBody>
      </p:sp>
      <p:sp>
        <p:nvSpPr>
          <p:cNvPr id="15365" name="Rectangle 5"/>
          <p:cNvSpPr>
            <a:spLocks noGrp="1" noChangeArrowheads="1"/>
          </p:cNvSpPr>
          <p:nvPr>
            <p:ph idx="1"/>
          </p:nvPr>
        </p:nvSpPr>
        <p:spPr>
          <a:xfrm>
            <a:off x="1981200" y="1066800"/>
            <a:ext cx="8229600" cy="5257800"/>
          </a:xfrm>
          <a:noFill/>
        </p:spPr>
        <p:txBody>
          <a:bodyPr/>
          <a:lstStyle/>
          <a:p>
            <a:pPr algn="ctr" eaLnBrk="1" hangingPunct="1">
              <a:buFontTx/>
              <a:buNone/>
            </a:pPr>
            <a:r>
              <a:rPr lang="en-US" altLang="en-US" b="1" smtClean="0"/>
              <a:t>Passing Classes</a:t>
            </a:r>
          </a:p>
          <a:p>
            <a:pPr eaLnBrk="1" hangingPunct="1">
              <a:buFontTx/>
              <a:buNone/>
            </a:pPr>
            <a:r>
              <a:rPr lang="en-US" altLang="en-US" smtClean="0"/>
              <a:t>		A lot of students have been failing classes.  These students wouldn’t be failing classes if they studied more, asked questions, tried harder, and came in for extra help.  Even though a lot of students fail classes, they have many options if they want to pass.  </a:t>
            </a:r>
          </a:p>
        </p:txBody>
      </p:sp>
    </p:spTree>
    <p:extLst>
      <p:ext uri="{BB962C8B-B14F-4D97-AF65-F5344CB8AC3E}">
        <p14:creationId xmlns:p14="http://schemas.microsoft.com/office/powerpoint/2010/main" val="205241628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2000"/>
                                        <p:tgtEl>
                                          <p:spTgt spid="1536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5"/>
                                        </p:tgtEl>
                                        <p:attrNameLst>
                                          <p:attrName>style.visibility</p:attrName>
                                        </p:attrNameLst>
                                      </p:cBhvr>
                                      <p:to>
                                        <p:strVal val="visible"/>
                                      </p:to>
                                    </p:set>
                                    <p:animEffect transition="in" filter="fade">
                                      <p:cBhvr>
                                        <p:cTn id="10" dur="20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1981200" y="0"/>
            <a:ext cx="8229600" cy="1143000"/>
          </a:xfrm>
          <a:noFill/>
        </p:spPr>
        <p:txBody>
          <a:bodyPr/>
          <a:lstStyle/>
          <a:p>
            <a:pPr eaLnBrk="1" hangingPunct="1"/>
            <a:r>
              <a:rPr lang="en-US" altLang="en-US" b="1" smtClean="0"/>
              <a:t>6</a:t>
            </a:r>
          </a:p>
        </p:txBody>
      </p:sp>
      <p:sp>
        <p:nvSpPr>
          <p:cNvPr id="16389" name="Rectangle 5"/>
          <p:cNvSpPr>
            <a:spLocks noGrp="1" noChangeArrowheads="1"/>
          </p:cNvSpPr>
          <p:nvPr>
            <p:ph idx="1"/>
          </p:nvPr>
        </p:nvSpPr>
        <p:spPr>
          <a:xfrm>
            <a:off x="1981200" y="990600"/>
            <a:ext cx="8229600" cy="5867400"/>
          </a:xfrm>
          <a:noFill/>
        </p:spPr>
        <p:txBody>
          <a:bodyPr/>
          <a:lstStyle/>
          <a:p>
            <a:pPr algn="ctr" eaLnBrk="1" hangingPunct="1">
              <a:lnSpc>
                <a:spcPct val="90000"/>
              </a:lnSpc>
              <a:buFontTx/>
              <a:buNone/>
            </a:pPr>
            <a:r>
              <a:rPr lang="en-US" altLang="en-US" b="1" smtClean="0"/>
              <a:t>Gail Denvers</a:t>
            </a:r>
          </a:p>
          <a:p>
            <a:pPr eaLnBrk="1" hangingPunct="1">
              <a:lnSpc>
                <a:spcPct val="90000"/>
              </a:lnSpc>
              <a:buFontTx/>
              <a:buNone/>
            </a:pPr>
            <a:r>
              <a:rPr lang="en-US" altLang="en-US" sz="2400"/>
              <a:t>	</a:t>
            </a:r>
            <a:r>
              <a:rPr lang="en-US" altLang="en-US"/>
              <a:t>	Devers experienced the highlight of any sprinter’s career, as she stood on the huge platform in the giant stadium and received an Olympic gold medal. </a:t>
            </a:r>
            <a:br>
              <a:rPr lang="en-US" altLang="en-US"/>
            </a:br>
            <a:r>
              <a:rPr lang="en-US" altLang="en-US"/>
              <a:t>	Eighteen months earlier she wasn’t thinking about running. She was hoping that she would be able to walk again. </a:t>
            </a:r>
          </a:p>
          <a:p>
            <a:pPr eaLnBrk="1" hangingPunct="1">
              <a:lnSpc>
                <a:spcPct val="90000"/>
              </a:lnSpc>
              <a:buFontTx/>
              <a:buNone/>
            </a:pPr>
            <a:r>
              <a:rPr lang="en-US" altLang="en-US"/>
              <a:t>		Just four years earlier, in the summer of 1988, as Devers was training for the Olympic Games, to be held in Seoul, South Korea, she began to feel very tired all the time and failed to make the Olympic finals. </a:t>
            </a:r>
          </a:p>
        </p:txBody>
      </p:sp>
    </p:spTree>
    <p:extLst>
      <p:ext uri="{BB962C8B-B14F-4D97-AF65-F5344CB8AC3E}">
        <p14:creationId xmlns:p14="http://schemas.microsoft.com/office/powerpoint/2010/main" val="32368863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2000"/>
                                        <p:tgtEl>
                                          <p:spTgt spid="1638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9"/>
                                        </p:tgtEl>
                                        <p:attrNameLst>
                                          <p:attrName>style.visibility</p:attrName>
                                        </p:attrNameLst>
                                      </p:cBhvr>
                                      <p:to>
                                        <p:strVal val="visible"/>
                                      </p:to>
                                    </p:set>
                                    <p:animEffect transition="in" filter="fade">
                                      <p:cBhvr>
                                        <p:cTn id="10" dur="2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1"/>
            <a:ext cx="8229600" cy="639763"/>
          </a:xfrm>
        </p:spPr>
        <p:txBody>
          <a:bodyPr>
            <a:normAutofit/>
          </a:bodyPr>
          <a:lstStyle/>
          <a:p>
            <a:pPr eaLnBrk="1" hangingPunct="1"/>
            <a:r>
              <a:rPr lang="en-US" altLang="en-US" sz="4000" b="1"/>
              <a:t>7</a:t>
            </a:r>
          </a:p>
        </p:txBody>
      </p:sp>
      <p:sp>
        <p:nvSpPr>
          <p:cNvPr id="16387" name="Text Box 4"/>
          <p:cNvSpPr txBox="1">
            <a:spLocks noChangeArrowheads="1"/>
          </p:cNvSpPr>
          <p:nvPr/>
        </p:nvSpPr>
        <p:spPr bwMode="auto">
          <a:xfrm>
            <a:off x="2057400" y="914401"/>
            <a:ext cx="861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50000"/>
              </a:spcBef>
              <a:buFontTx/>
              <a:buNone/>
            </a:pPr>
            <a:endParaRPr lang="en-US" altLang="en-US" sz="1800">
              <a:latin typeface="Arial" panose="020B0604020202020204" pitchFamily="34" charset="0"/>
            </a:endParaRPr>
          </a:p>
        </p:txBody>
      </p:sp>
      <p:sp>
        <p:nvSpPr>
          <p:cNvPr id="16388" name="Text Box 5"/>
          <p:cNvSpPr txBox="1">
            <a:spLocks noChangeArrowheads="1"/>
          </p:cNvSpPr>
          <p:nvPr/>
        </p:nvSpPr>
        <p:spPr bwMode="auto">
          <a:xfrm>
            <a:off x="1828800" y="533400"/>
            <a:ext cx="8534400" cy="621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a:spcBef>
                <a:spcPct val="20000"/>
              </a:spcBef>
              <a:buChar char="»"/>
              <a:defRPr sz="2000">
                <a:solidFill>
                  <a:schemeClr val="tx1"/>
                </a:solidFill>
                <a:latin typeface="Arial Rounded MT Bold" panose="020F0704030504030204" pitchFamily="34" charset="0"/>
              </a:defRPr>
            </a:lvl5pPr>
            <a:lvl6pPr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lvl="4" algn="ctr" eaLnBrk="1" hangingPunct="1">
              <a:spcBef>
                <a:spcPct val="0"/>
              </a:spcBef>
              <a:buFontTx/>
              <a:buNone/>
            </a:pPr>
            <a:r>
              <a:rPr lang="en-US" altLang="en-US" sz="2400" b="1">
                <a:latin typeface="Arial" panose="020B0604020202020204" pitchFamily="34" charset="0"/>
              </a:rPr>
              <a:t>Three Types of Circus Clowns</a:t>
            </a:r>
            <a:endParaRPr lang="en-US" altLang="en-US" sz="2200">
              <a:latin typeface="Arial" panose="020B0604020202020204" pitchFamily="34" charset="0"/>
            </a:endParaRPr>
          </a:p>
          <a:p>
            <a:pPr eaLnBrk="1" hangingPunct="1">
              <a:spcBef>
                <a:spcPct val="0"/>
              </a:spcBef>
              <a:buFontTx/>
              <a:buNone/>
            </a:pPr>
            <a:r>
              <a:rPr lang="en-US" altLang="en-US" sz="2200">
                <a:latin typeface="Arial" panose="020B0604020202020204" pitchFamily="34" charset="0"/>
              </a:rPr>
              <a:t>	Generally, there are three categories of circus clowns—whiteface, august and character. Each has a specific makeup style and costume. Each has a typical act as well. </a:t>
            </a:r>
          </a:p>
          <a:p>
            <a:pPr eaLnBrk="1" hangingPunct="1">
              <a:spcBef>
                <a:spcPct val="0"/>
              </a:spcBef>
              <a:buFontTx/>
              <a:buNone/>
            </a:pPr>
            <a:r>
              <a:rPr lang="en-US" altLang="en-US" sz="2200">
                <a:latin typeface="Arial" panose="020B0604020202020204" pitchFamily="34" charset="0"/>
              </a:rPr>
              <a:t>	The neat whiteface is usually a strict, in-charge character who sets up the punch line for the joke with a partner His facial features are neatly detailed in red or black.</a:t>
            </a:r>
            <a:br>
              <a:rPr lang="en-US" altLang="en-US" sz="2200">
                <a:latin typeface="Arial" panose="020B0604020202020204" pitchFamily="34" charset="0"/>
              </a:rPr>
            </a:br>
            <a:r>
              <a:rPr lang="en-US" altLang="en-US" sz="2200">
                <a:latin typeface="Arial" panose="020B0604020202020204" pitchFamily="34" charset="0"/>
              </a:rPr>
              <a:t>	Circus legend has it that the august clown got his name from a German nickname for someone who is clumsy. The august wears light-colored makeup, but white is used around the mouth and eyes, and there’s a big red nose. This clown performs a great deal of slapstick humor. </a:t>
            </a:r>
            <a:br>
              <a:rPr lang="en-US" altLang="en-US" sz="2200">
                <a:latin typeface="Arial" panose="020B0604020202020204" pitchFamily="34" charset="0"/>
              </a:rPr>
            </a:br>
            <a:r>
              <a:rPr lang="en-US" altLang="en-US" sz="2200">
                <a:latin typeface="Arial" panose="020B0604020202020204" pitchFamily="34" charset="0"/>
              </a:rPr>
              <a:t>	Character clowns perform as different personalities—cowboys, scarecrows, grandmothers or symphony conductors. The most famous character clown, however, is the tramp. Tramps wear different styles of makeup and costumes that are torn or shabby. Some tramp clowns are happy-go-lucky. Others are extremely sad. Still others act like gentlemen who just happen to be out of money.</a:t>
            </a:r>
          </a:p>
        </p:txBody>
      </p:sp>
    </p:spTree>
    <p:extLst>
      <p:ext uri="{BB962C8B-B14F-4D97-AF65-F5344CB8AC3E}">
        <p14:creationId xmlns:p14="http://schemas.microsoft.com/office/powerpoint/2010/main" val="169289639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81200" y="0"/>
            <a:ext cx="8229600" cy="1143000"/>
          </a:xfrm>
        </p:spPr>
        <p:txBody>
          <a:bodyPr/>
          <a:lstStyle/>
          <a:p>
            <a:pPr eaLnBrk="1" hangingPunct="1"/>
            <a:r>
              <a:rPr lang="en-US" altLang="en-US" b="1" smtClean="0"/>
              <a:t>8</a:t>
            </a:r>
          </a:p>
        </p:txBody>
      </p:sp>
      <p:sp>
        <p:nvSpPr>
          <p:cNvPr id="18435" name="Rectangle 3"/>
          <p:cNvSpPr>
            <a:spLocks noGrp="1" noChangeArrowheads="1"/>
          </p:cNvSpPr>
          <p:nvPr>
            <p:ph idx="1"/>
          </p:nvPr>
        </p:nvSpPr>
        <p:spPr>
          <a:xfrm>
            <a:off x="1981200" y="1066800"/>
            <a:ext cx="8229600" cy="5257800"/>
          </a:xfrm>
        </p:spPr>
        <p:txBody>
          <a:bodyPr/>
          <a:lstStyle/>
          <a:p>
            <a:pPr eaLnBrk="1" hangingPunct="1">
              <a:lnSpc>
                <a:spcPct val="80000"/>
              </a:lnSpc>
              <a:buFontTx/>
              <a:buNone/>
            </a:pPr>
            <a:r>
              <a:rPr lang="en-US" altLang="en-US" b="1"/>
              <a:t>HOW TO USE THE MICROSCOPE</a:t>
            </a:r>
            <a:br>
              <a:rPr lang="en-US" altLang="en-US" b="1"/>
            </a:br>
            <a:r>
              <a:rPr lang="en-US" altLang="en-US" b="1"/>
              <a:t/>
            </a:r>
            <a:br>
              <a:rPr lang="en-US" altLang="en-US" b="1"/>
            </a:br>
            <a:r>
              <a:rPr lang="en-US" altLang="en-US"/>
              <a:t>1. Plug in the lamp.</a:t>
            </a:r>
            <a:br>
              <a:rPr lang="en-US" altLang="en-US"/>
            </a:br>
            <a:r>
              <a:rPr lang="en-US" altLang="en-US"/>
              <a:t>2. Place a sample of what you wish to observe on a slide.</a:t>
            </a:r>
            <a:br>
              <a:rPr lang="en-US" altLang="en-US"/>
            </a:br>
            <a:r>
              <a:rPr lang="en-US" altLang="en-US"/>
              <a:t>3. Adjust the mirror so it reflects light from the room up into the objective lens. </a:t>
            </a:r>
            <a:br>
              <a:rPr lang="en-US" altLang="en-US"/>
            </a:br>
            <a:r>
              <a:rPr lang="en-US" altLang="en-US"/>
              <a:t>4. Place your slide with the specimen directly over the center of the glass circle on the stage. </a:t>
            </a:r>
            <a:br>
              <a:rPr lang="en-US" altLang="en-US"/>
            </a:br>
            <a:r>
              <a:rPr lang="en-US" altLang="en-US"/>
              <a:t>5. With the </a:t>
            </a:r>
            <a:r>
              <a:rPr lang="en-US" altLang="en-US" b="1"/>
              <a:t>LOW POWER </a:t>
            </a:r>
            <a:r>
              <a:rPr lang="en-US" altLang="en-US"/>
              <a:t>objective lens placed over the slide, use the coarse focus knob.</a:t>
            </a:r>
            <a:br>
              <a:rPr lang="en-US" altLang="en-US"/>
            </a:br>
            <a:r>
              <a:rPr lang="en-US" altLang="en-US"/>
              <a:t>6. Look through the eyepiece with one eye while closing the other eye. </a:t>
            </a:r>
            <a:br>
              <a:rPr lang="en-US" altLang="en-US"/>
            </a:br>
            <a:r>
              <a:rPr lang="en-US" altLang="en-US"/>
              <a:t>7. Use the fine focus knob to fine</a:t>
            </a:r>
          </a:p>
        </p:txBody>
      </p:sp>
    </p:spTree>
    <p:extLst>
      <p:ext uri="{BB962C8B-B14F-4D97-AF65-F5344CB8AC3E}">
        <p14:creationId xmlns:p14="http://schemas.microsoft.com/office/powerpoint/2010/main" val="290183447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5"/>
                                        </p:tgtEl>
                                        <p:attrNameLst>
                                          <p:attrName>style.visibility</p:attrName>
                                        </p:attrNameLst>
                                      </p:cBhvr>
                                      <p:to>
                                        <p:strVal val="visible"/>
                                      </p:to>
                                    </p:set>
                                    <p:animEffect transition="in" filter="fade">
                                      <p:cBhvr>
                                        <p:cTn id="10" dur="20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b="1" smtClean="0"/>
              <a:t>9</a:t>
            </a:r>
          </a:p>
        </p:txBody>
      </p:sp>
      <p:sp>
        <p:nvSpPr>
          <p:cNvPr id="19459" name="Rectangle 3"/>
          <p:cNvSpPr>
            <a:spLocks noGrp="1" noChangeArrowheads="1"/>
          </p:cNvSpPr>
          <p:nvPr>
            <p:ph idx="1"/>
          </p:nvPr>
        </p:nvSpPr>
        <p:spPr>
          <a:xfrm>
            <a:off x="1981200" y="1295400"/>
            <a:ext cx="8229600" cy="5334000"/>
          </a:xfrm>
        </p:spPr>
        <p:txBody>
          <a:bodyPr/>
          <a:lstStyle/>
          <a:p>
            <a:pPr algn="ctr" eaLnBrk="1" hangingPunct="1">
              <a:buFontTx/>
              <a:buNone/>
            </a:pPr>
            <a:r>
              <a:rPr lang="en-US" altLang="en-US"/>
              <a:t>	</a:t>
            </a:r>
            <a:r>
              <a:rPr lang="en-US" altLang="en-US" b="1"/>
              <a:t>Fewer Toads</a:t>
            </a:r>
          </a:p>
          <a:p>
            <a:pPr eaLnBrk="1" hangingPunct="1">
              <a:buFontTx/>
              <a:buNone/>
            </a:pPr>
            <a:r>
              <a:rPr lang="en-US" altLang="en-US"/>
              <a:t/>
            </a:r>
            <a:br>
              <a:rPr lang="en-US" altLang="en-US"/>
            </a:br>
            <a:r>
              <a:rPr lang="en-US" altLang="en-US"/>
              <a:t>	Though toads are still around, they no longer are as common in some areas as they were a few decades ago. The growing use of insecticides has reduced their numbers. The chemical sprays usually do not harm toads, but cut down the animals’ food supply. Thereby, the toads do not have enough food to survive.  There are fewer toads in many areas populated by humans.</a:t>
            </a:r>
          </a:p>
        </p:txBody>
      </p:sp>
    </p:spTree>
    <p:extLst>
      <p:ext uri="{BB962C8B-B14F-4D97-AF65-F5344CB8AC3E}">
        <p14:creationId xmlns:p14="http://schemas.microsoft.com/office/powerpoint/2010/main" val="171571139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gtEl>
                                        <p:attrNameLst>
                                          <p:attrName>style.visibility</p:attrName>
                                        </p:attrNameLst>
                                      </p:cBhvr>
                                      <p:to>
                                        <p:strVal val="visible"/>
                                      </p:to>
                                    </p:set>
                                    <p:animEffect transition="in" filter="fade">
                                      <p:cBhvr>
                                        <p:cTn id="10" dur="2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dirty="0" smtClean="0">
                <a:solidFill>
                  <a:srgbClr val="FF0000"/>
                </a:solidFill>
              </a:rPr>
              <a:t>Text</a:t>
            </a:r>
            <a:r>
              <a:rPr lang="en-US" altLang="en-US" b="1" dirty="0" smtClean="0"/>
              <a:t> </a:t>
            </a:r>
            <a:r>
              <a:rPr lang="en-US" altLang="en-US" b="1" dirty="0" smtClean="0">
                <a:solidFill>
                  <a:schemeClr val="bg2">
                    <a:lumMod val="50000"/>
                  </a:schemeClr>
                </a:solidFill>
              </a:rPr>
              <a:t>Structure</a:t>
            </a:r>
          </a:p>
        </p:txBody>
      </p:sp>
      <p:sp>
        <p:nvSpPr>
          <p:cNvPr id="3075" name="Rectangle 3"/>
          <p:cNvSpPr>
            <a:spLocks noGrp="1" noChangeArrowheads="1"/>
          </p:cNvSpPr>
          <p:nvPr>
            <p:ph idx="1"/>
          </p:nvPr>
        </p:nvSpPr>
        <p:spPr/>
        <p:txBody>
          <a:bodyPr/>
          <a:lstStyle/>
          <a:p>
            <a:pPr algn="ctr" eaLnBrk="1" hangingPunct="1">
              <a:buFontTx/>
              <a:buNone/>
            </a:pPr>
            <a:r>
              <a:rPr lang="en-US" altLang="en-US" b="1" smtClean="0"/>
              <a:t>How </a:t>
            </a:r>
            <a:r>
              <a:rPr lang="en-US" altLang="en-US" b="1" smtClean="0">
                <a:solidFill>
                  <a:srgbClr val="FF0000"/>
                </a:solidFill>
              </a:rPr>
              <a:t>text</a:t>
            </a:r>
            <a:r>
              <a:rPr lang="en-US" altLang="en-US" b="1" smtClean="0"/>
              <a:t> is organized.</a:t>
            </a:r>
          </a:p>
          <a:p>
            <a:pPr algn="ctr" eaLnBrk="1" hangingPunct="1">
              <a:buFontTx/>
              <a:buNone/>
            </a:pPr>
            <a:endParaRPr lang="en-US" altLang="en-US" b="1" smtClean="0"/>
          </a:p>
          <a:p>
            <a:pPr eaLnBrk="1" hangingPunct="1"/>
            <a:r>
              <a:rPr lang="en-US" altLang="en-US" b="1" smtClean="0"/>
              <a:t>ALL stories are chronological.</a:t>
            </a:r>
          </a:p>
          <a:p>
            <a:pPr eaLnBrk="1" hangingPunct="1"/>
            <a:r>
              <a:rPr lang="en-US" altLang="en-US" smtClean="0"/>
              <a:t>Nonfiction has lots of text structures.</a:t>
            </a:r>
          </a:p>
          <a:p>
            <a:pPr eaLnBrk="1" hangingPunct="1"/>
            <a:r>
              <a:rPr lang="en-US" altLang="en-US" b="1" smtClean="0"/>
              <a:t>Each paragraph may be different.</a:t>
            </a:r>
          </a:p>
          <a:p>
            <a:pPr eaLnBrk="1" hangingPunct="1">
              <a:buFontTx/>
              <a:buNone/>
            </a:pPr>
            <a:endParaRPr lang="en-US" altLang="en-US" b="1" smtClean="0"/>
          </a:p>
        </p:txBody>
      </p:sp>
    </p:spTree>
    <p:extLst>
      <p:ext uri="{BB962C8B-B14F-4D97-AF65-F5344CB8AC3E}">
        <p14:creationId xmlns:p14="http://schemas.microsoft.com/office/powerpoint/2010/main" val="874997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1000">
                                          <p:stCondLst>
                                            <p:cond delay="0"/>
                                          </p:stCondLst>
                                        </p:cTn>
                                        <p:tgtEl>
                                          <p:spTgt spid="307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fade">
                                      <p:cBhvr>
                                        <p:cTn id="19" dur="1000">
                                          <p:stCondLst>
                                            <p:cond delay="0"/>
                                          </p:stCondLst>
                                        </p:cTn>
                                        <p:tgtEl>
                                          <p:spTgt spid="3075">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75">
                                            <p:txEl>
                                              <p:pRg st="3" end="3"/>
                                            </p:txEl>
                                          </p:spTgt>
                                        </p:tgtEl>
                                        <p:attrNameLst>
                                          <p:attrName>style.visibility</p:attrName>
                                        </p:attrNameLst>
                                      </p:cBhvr>
                                      <p:to>
                                        <p:strVal val="visible"/>
                                      </p:to>
                                    </p:set>
                                    <p:animEffect transition="in" filter="fade">
                                      <p:cBhvr>
                                        <p:cTn id="24" dur="1000">
                                          <p:stCondLst>
                                            <p:cond delay="0"/>
                                          </p:stCondLst>
                                        </p:cTn>
                                        <p:tgtEl>
                                          <p:spTgt spid="3075">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75">
                                            <p:txEl>
                                              <p:pRg st="4" end="4"/>
                                            </p:txEl>
                                          </p:spTgt>
                                        </p:tgtEl>
                                        <p:attrNameLst>
                                          <p:attrName>style.visibility</p:attrName>
                                        </p:attrNameLst>
                                      </p:cBhvr>
                                      <p:to>
                                        <p:strVal val="visible"/>
                                      </p:to>
                                    </p:set>
                                    <p:animEffect transition="in" filter="fade">
                                      <p:cBhvr>
                                        <p:cTn id="29" dur="1000">
                                          <p:stCondLst>
                                            <p:cond delay="0"/>
                                          </p:stCondLst>
                                        </p:cTn>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81200" y="0"/>
            <a:ext cx="8229600" cy="1143000"/>
          </a:xfrm>
        </p:spPr>
        <p:txBody>
          <a:bodyPr/>
          <a:lstStyle/>
          <a:p>
            <a:pPr eaLnBrk="1" hangingPunct="1"/>
            <a:r>
              <a:rPr lang="en-US" altLang="en-US" b="1" smtClean="0"/>
              <a:t>10</a:t>
            </a:r>
          </a:p>
        </p:txBody>
      </p:sp>
      <p:sp>
        <p:nvSpPr>
          <p:cNvPr id="20483" name="Rectangle 3"/>
          <p:cNvSpPr>
            <a:spLocks noGrp="1" noChangeArrowheads="1"/>
          </p:cNvSpPr>
          <p:nvPr>
            <p:ph idx="1"/>
          </p:nvPr>
        </p:nvSpPr>
        <p:spPr>
          <a:xfrm>
            <a:off x="1981200" y="914400"/>
            <a:ext cx="8229600" cy="5257800"/>
          </a:xfrm>
        </p:spPr>
        <p:txBody>
          <a:bodyPr/>
          <a:lstStyle/>
          <a:p>
            <a:pPr algn="ctr" eaLnBrk="1" hangingPunct="1">
              <a:buFontTx/>
              <a:buNone/>
            </a:pPr>
            <a:r>
              <a:rPr lang="en-US" altLang="en-US" b="1"/>
              <a:t>Restoring the Toad</a:t>
            </a:r>
          </a:p>
          <a:p>
            <a:pPr algn="ctr" eaLnBrk="1" hangingPunct="1">
              <a:buFontTx/>
              <a:buNone/>
            </a:pPr>
            <a:endParaRPr lang="en-US" altLang="en-US" sz="1200" b="1"/>
          </a:p>
          <a:p>
            <a:pPr eaLnBrk="1" hangingPunct="1">
              <a:buFontTx/>
              <a:buNone/>
            </a:pPr>
            <a:r>
              <a:rPr lang="en-US" altLang="en-US" sz="2400"/>
              <a:t>		</a:t>
            </a:r>
            <a:r>
              <a:rPr lang="en-US" altLang="en-US" sz="2600"/>
              <a:t>Dr. Knapp doesn’t want people to sit back and let the toad vanish.  He believes that everyone is responsible for restoring the toad species.  Dr. Knapp thinks we could help restore the toad population if we stop mowing parts of our lawns and let the grass grow wild to reserve space for the toad.  He also believes we need to stop using pesticides and fertilizers.  The chemicals kill the insects that toads eat.  If we preserve some spaces in our lawns and stop using fertilizers, Dr. Knapp believes we can save the toads.  </a:t>
            </a:r>
          </a:p>
        </p:txBody>
      </p:sp>
    </p:spTree>
    <p:extLst>
      <p:ext uri="{BB962C8B-B14F-4D97-AF65-F5344CB8AC3E}">
        <p14:creationId xmlns:p14="http://schemas.microsoft.com/office/powerpoint/2010/main" val="365277037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3"/>
                                        </p:tgtEl>
                                        <p:attrNameLst>
                                          <p:attrName>style.visibility</p:attrName>
                                        </p:attrNameLst>
                                      </p:cBhvr>
                                      <p:to>
                                        <p:strVal val="visible"/>
                                      </p:to>
                                    </p:set>
                                    <p:animEffect transition="in" filter="fade">
                                      <p:cBhvr>
                                        <p:cTn id="10" dur="2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274638"/>
            <a:ext cx="8229600" cy="868362"/>
          </a:xfrm>
        </p:spPr>
        <p:txBody>
          <a:bodyPr/>
          <a:lstStyle/>
          <a:p>
            <a:pPr eaLnBrk="1" hangingPunct="1"/>
            <a:r>
              <a:rPr lang="en-US" altLang="en-US" b="1" smtClean="0">
                <a:solidFill>
                  <a:srgbClr val="CCCC00"/>
                </a:solidFill>
              </a:rPr>
              <a:t>Chronological</a:t>
            </a:r>
          </a:p>
        </p:txBody>
      </p:sp>
      <p:sp>
        <p:nvSpPr>
          <p:cNvPr id="4099" name="Rectangle 3"/>
          <p:cNvSpPr>
            <a:spLocks noGrp="1" noChangeArrowheads="1"/>
          </p:cNvSpPr>
          <p:nvPr>
            <p:ph idx="1"/>
          </p:nvPr>
        </p:nvSpPr>
        <p:spPr>
          <a:xfrm>
            <a:off x="1981200" y="1219201"/>
            <a:ext cx="8229600" cy="4906963"/>
          </a:xfrm>
        </p:spPr>
        <p:txBody>
          <a:bodyPr/>
          <a:lstStyle/>
          <a:p>
            <a:pPr algn="ctr" eaLnBrk="1" hangingPunct="1">
              <a:buFontTx/>
              <a:buNone/>
            </a:pPr>
            <a:r>
              <a:rPr lang="en-US" altLang="en-US" b="1" smtClean="0"/>
              <a:t>In order of time</a:t>
            </a:r>
            <a:endParaRPr lang="en-US" altLang="en-US" sz="400" b="1"/>
          </a:p>
          <a:p>
            <a:pPr algn="ctr" eaLnBrk="1" hangingPunct="1">
              <a:buFontTx/>
              <a:buNone/>
            </a:pPr>
            <a:endParaRPr lang="en-US" altLang="en-US" sz="400" b="1"/>
          </a:p>
          <a:p>
            <a:pPr eaLnBrk="1" hangingPunct="1">
              <a:buFontTx/>
              <a:buNone/>
            </a:pPr>
            <a:endParaRPr lang="en-US" altLang="en-US" sz="400"/>
          </a:p>
          <a:p>
            <a:pPr eaLnBrk="1" hangingPunct="1">
              <a:buFontTx/>
              <a:buNone/>
            </a:pPr>
            <a:r>
              <a:rPr lang="en-US" altLang="en-US" b="1" smtClean="0">
                <a:solidFill>
                  <a:srgbClr val="CCCC00"/>
                </a:solidFill>
              </a:rPr>
              <a:t>Chrono</a:t>
            </a:r>
            <a:r>
              <a:rPr lang="en-US" altLang="en-US" b="1" smtClean="0"/>
              <a:t> = time</a:t>
            </a:r>
          </a:p>
          <a:p>
            <a:pPr eaLnBrk="1" hangingPunct="1">
              <a:buFontTx/>
              <a:buNone/>
            </a:pPr>
            <a:r>
              <a:rPr lang="en-US" altLang="en-US" smtClean="0"/>
              <a:t>Stories are told </a:t>
            </a:r>
            <a:r>
              <a:rPr lang="en-US" altLang="en-US" b="1" smtClean="0">
                <a:solidFill>
                  <a:srgbClr val="CCCC00"/>
                </a:solidFill>
              </a:rPr>
              <a:t>chrono</a:t>
            </a:r>
            <a:r>
              <a:rPr lang="en-US" altLang="en-US" b="1" smtClean="0"/>
              <a:t>logically</a:t>
            </a:r>
          </a:p>
          <a:p>
            <a:pPr eaLnBrk="1" hangingPunct="1"/>
            <a:endParaRPr lang="en-US" altLang="en-US" smtClean="0"/>
          </a:p>
          <a:p>
            <a:pPr eaLnBrk="1" hangingPunct="1">
              <a:buFontTx/>
              <a:buNone/>
            </a:pPr>
            <a:endParaRPr lang="en-US" altLang="en-US" smtClean="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5105400"/>
            <a:ext cx="33528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Line 5"/>
          <p:cNvSpPr>
            <a:spLocks noChangeShapeType="1"/>
          </p:cNvSpPr>
          <p:nvPr/>
        </p:nvSpPr>
        <p:spPr bwMode="auto">
          <a:xfrm flipH="1">
            <a:off x="2667000" y="4343400"/>
            <a:ext cx="381000" cy="838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2" name="Rectangle 6"/>
          <p:cNvSpPr>
            <a:spLocks noChangeArrowheads="1"/>
          </p:cNvSpPr>
          <p:nvPr/>
        </p:nvSpPr>
        <p:spPr bwMode="auto">
          <a:xfrm>
            <a:off x="1828800" y="3657600"/>
            <a:ext cx="1371600" cy="914400"/>
          </a:xfrm>
          <a:prstGeom prst="rect">
            <a:avLst/>
          </a:prstGeom>
          <a:solidFill>
            <a:schemeClr val="bg1"/>
          </a:solidFill>
          <a:ln w="19050">
            <a:solidFill>
              <a:schemeClr val="tx1"/>
            </a:solidFill>
            <a:miter lim="800000"/>
            <a:headEnd/>
            <a:tailEnd/>
          </a:ln>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2600" b="1">
                <a:latin typeface="Arial" panose="020B0604020202020204" pitchFamily="34" charset="0"/>
              </a:rPr>
              <a:t>Moved </a:t>
            </a:r>
          </a:p>
          <a:p>
            <a:pPr algn="ctr" eaLnBrk="1" hangingPunct="1">
              <a:spcBef>
                <a:spcPct val="0"/>
              </a:spcBef>
              <a:buFontTx/>
              <a:buNone/>
            </a:pPr>
            <a:r>
              <a:rPr lang="en-US" altLang="en-US" sz="2600" b="1">
                <a:latin typeface="Arial" panose="020B0604020202020204" pitchFamily="34" charset="0"/>
              </a:rPr>
              <a:t>Away</a:t>
            </a:r>
          </a:p>
        </p:txBody>
      </p:sp>
      <p:sp>
        <p:nvSpPr>
          <p:cNvPr id="4103" name="Line 7"/>
          <p:cNvSpPr>
            <a:spLocks noChangeShapeType="1"/>
          </p:cNvSpPr>
          <p:nvPr/>
        </p:nvSpPr>
        <p:spPr bwMode="auto">
          <a:xfrm flipV="1">
            <a:off x="3962400" y="4495800"/>
            <a:ext cx="4572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Rectangle 9"/>
          <p:cNvSpPr>
            <a:spLocks noChangeArrowheads="1"/>
          </p:cNvSpPr>
          <p:nvPr/>
        </p:nvSpPr>
        <p:spPr bwMode="auto">
          <a:xfrm>
            <a:off x="3276600" y="3733800"/>
            <a:ext cx="14478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2600" b="1">
                <a:solidFill>
                  <a:schemeClr val="folHlink"/>
                </a:solidFill>
                <a:latin typeface="Arial" panose="020B0604020202020204" pitchFamily="34" charset="0"/>
              </a:rPr>
              <a:t>Met Girl</a:t>
            </a:r>
          </a:p>
        </p:txBody>
      </p:sp>
      <p:sp>
        <p:nvSpPr>
          <p:cNvPr id="4107" name="Rectangle 11"/>
          <p:cNvSpPr>
            <a:spLocks noChangeArrowheads="1"/>
          </p:cNvSpPr>
          <p:nvPr/>
        </p:nvSpPr>
        <p:spPr bwMode="auto">
          <a:xfrm>
            <a:off x="4953000" y="3733800"/>
            <a:ext cx="13716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2600" b="1">
                <a:latin typeface="Arial" panose="020B0604020202020204" pitchFamily="34" charset="0"/>
              </a:rPr>
              <a:t>Fell in </a:t>
            </a:r>
          </a:p>
          <a:p>
            <a:pPr algn="ctr" eaLnBrk="1" hangingPunct="1">
              <a:spcBef>
                <a:spcPct val="0"/>
              </a:spcBef>
              <a:buFontTx/>
              <a:buNone/>
            </a:pPr>
            <a:r>
              <a:rPr lang="en-US" altLang="en-US" sz="2600" b="1">
                <a:solidFill>
                  <a:srgbClr val="FF0000"/>
                </a:solidFill>
                <a:latin typeface="Arial" panose="020B0604020202020204" pitchFamily="34" charset="0"/>
              </a:rPr>
              <a:t>Love</a:t>
            </a:r>
          </a:p>
        </p:txBody>
      </p:sp>
      <p:sp>
        <p:nvSpPr>
          <p:cNvPr id="4108" name="Line 12"/>
          <p:cNvSpPr>
            <a:spLocks noChangeShapeType="1"/>
          </p:cNvSpPr>
          <p:nvPr/>
        </p:nvSpPr>
        <p:spPr bwMode="auto">
          <a:xfrm flipH="1">
            <a:off x="5181600" y="4495800"/>
            <a:ext cx="3810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13"/>
          <p:cNvGrpSpPr>
            <a:grpSpLocks/>
          </p:cNvGrpSpPr>
          <p:nvPr/>
        </p:nvGrpSpPr>
        <p:grpSpPr bwMode="auto">
          <a:xfrm>
            <a:off x="6096000" y="4800600"/>
            <a:ext cx="3505200" cy="2057400"/>
            <a:chOff x="3120" y="1728"/>
            <a:chExt cx="2112" cy="1312"/>
          </a:xfrm>
        </p:grpSpPr>
        <p:pic>
          <p:nvPicPr>
            <p:cNvPr id="3"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0" y="1920"/>
              <a:ext cx="2112" cy="1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728"/>
              <a:ext cx="888"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12" name="Line 16"/>
          <p:cNvSpPr>
            <a:spLocks noChangeShapeType="1"/>
          </p:cNvSpPr>
          <p:nvPr/>
        </p:nvSpPr>
        <p:spPr bwMode="auto">
          <a:xfrm flipV="1">
            <a:off x="6629400" y="47244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3" name="Line 17"/>
          <p:cNvSpPr>
            <a:spLocks noChangeShapeType="1"/>
          </p:cNvSpPr>
          <p:nvPr/>
        </p:nvSpPr>
        <p:spPr bwMode="auto">
          <a:xfrm flipV="1">
            <a:off x="8001000" y="47244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4" name="Rectangle 18"/>
          <p:cNvSpPr>
            <a:spLocks noChangeArrowheads="1"/>
          </p:cNvSpPr>
          <p:nvPr/>
        </p:nvSpPr>
        <p:spPr bwMode="auto">
          <a:xfrm>
            <a:off x="6477000" y="3810000"/>
            <a:ext cx="1143000" cy="914400"/>
          </a:xfrm>
          <a:prstGeom prst="rect">
            <a:avLst/>
          </a:prstGeom>
          <a:solidFill>
            <a:schemeClr val="bg1"/>
          </a:solidFill>
          <a:ln w="19050">
            <a:solidFill>
              <a:schemeClr val="tx1"/>
            </a:solidFill>
            <a:miter lim="800000"/>
            <a:headEnd/>
            <a:tailEnd/>
          </a:ln>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2200" b="1">
                <a:latin typeface="Arial" panose="020B0604020202020204" pitchFamily="34" charset="0"/>
              </a:rPr>
              <a:t>Born </a:t>
            </a:r>
          </a:p>
          <a:p>
            <a:pPr eaLnBrk="1" hangingPunct="1">
              <a:spcBef>
                <a:spcPct val="0"/>
              </a:spcBef>
              <a:buFontTx/>
              <a:buNone/>
            </a:pPr>
            <a:r>
              <a:rPr lang="en-US" altLang="en-US" sz="2200" b="1">
                <a:latin typeface="Arial" panose="020B0604020202020204" pitchFamily="34" charset="0"/>
              </a:rPr>
              <a:t>in 1882</a:t>
            </a:r>
          </a:p>
        </p:txBody>
      </p:sp>
      <p:sp>
        <p:nvSpPr>
          <p:cNvPr id="4118" name="Rectangle 22"/>
          <p:cNvSpPr>
            <a:spLocks noChangeArrowheads="1"/>
          </p:cNvSpPr>
          <p:nvPr/>
        </p:nvSpPr>
        <p:spPr bwMode="auto">
          <a:xfrm>
            <a:off x="7620000" y="3810000"/>
            <a:ext cx="1143000" cy="914400"/>
          </a:xfrm>
          <a:prstGeom prst="rect">
            <a:avLst/>
          </a:prstGeom>
          <a:solidFill>
            <a:schemeClr val="bg1"/>
          </a:solidFill>
          <a:ln w="19050">
            <a:solidFill>
              <a:schemeClr val="tx1"/>
            </a:solidFill>
            <a:miter lim="800000"/>
            <a:headEnd/>
            <a:tailEnd/>
          </a:ln>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2200" b="1">
                <a:latin typeface="Arial" panose="020B0604020202020204" pitchFamily="34" charset="0"/>
              </a:rPr>
              <a:t>Married</a:t>
            </a:r>
          </a:p>
          <a:p>
            <a:pPr eaLnBrk="1" hangingPunct="1">
              <a:spcBef>
                <a:spcPct val="0"/>
              </a:spcBef>
              <a:buFontTx/>
              <a:buNone/>
            </a:pPr>
            <a:r>
              <a:rPr lang="en-US" altLang="en-US" sz="2200" b="1">
                <a:latin typeface="Arial" panose="020B0604020202020204" pitchFamily="34" charset="0"/>
              </a:rPr>
              <a:t>in 1906</a:t>
            </a:r>
          </a:p>
        </p:txBody>
      </p:sp>
      <p:sp>
        <p:nvSpPr>
          <p:cNvPr id="4120" name="Line 24"/>
          <p:cNvSpPr>
            <a:spLocks noChangeShapeType="1"/>
          </p:cNvSpPr>
          <p:nvPr/>
        </p:nvSpPr>
        <p:spPr bwMode="auto">
          <a:xfrm flipV="1">
            <a:off x="9296400" y="47244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1" name="Rectangle 25"/>
          <p:cNvSpPr>
            <a:spLocks noChangeArrowheads="1"/>
          </p:cNvSpPr>
          <p:nvPr/>
        </p:nvSpPr>
        <p:spPr bwMode="auto">
          <a:xfrm>
            <a:off x="8839200" y="3810000"/>
            <a:ext cx="1143000" cy="914400"/>
          </a:xfrm>
          <a:prstGeom prst="rect">
            <a:avLst/>
          </a:prstGeom>
          <a:solidFill>
            <a:schemeClr val="bg1"/>
          </a:solidFill>
          <a:ln w="19050">
            <a:solidFill>
              <a:schemeClr val="tx1"/>
            </a:solidFill>
            <a:miter lim="800000"/>
            <a:headEnd/>
            <a:tailEnd/>
          </a:ln>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2200" b="1">
                <a:latin typeface="Arial" panose="020B0604020202020204" pitchFamily="34" charset="0"/>
              </a:rPr>
              <a:t>Died</a:t>
            </a:r>
          </a:p>
          <a:p>
            <a:pPr eaLnBrk="1" hangingPunct="1">
              <a:spcBef>
                <a:spcPct val="0"/>
              </a:spcBef>
              <a:buFontTx/>
              <a:buNone/>
            </a:pPr>
            <a:r>
              <a:rPr lang="en-US" altLang="en-US" sz="2200" b="1">
                <a:latin typeface="Arial" panose="020B0604020202020204" pitchFamily="34" charset="0"/>
              </a:rPr>
              <a:t>in 1948</a:t>
            </a:r>
          </a:p>
        </p:txBody>
      </p:sp>
    </p:spTree>
    <p:extLst>
      <p:ext uri="{BB962C8B-B14F-4D97-AF65-F5344CB8AC3E}">
        <p14:creationId xmlns:p14="http://schemas.microsoft.com/office/powerpoint/2010/main" val="1310241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 calcmode="lin" valueType="num">
                                      <p:cBhvr>
                                        <p:cTn id="14"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099">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09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 calcmode="lin" valueType="num">
                                      <p:cBhvr>
                                        <p:cTn id="21" dur="5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099">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09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4099">
                                            <p:txEl>
                                              <p:pRg st="4" end="4"/>
                                            </p:txEl>
                                          </p:spTgt>
                                        </p:tgtEl>
                                        <p:attrNameLst>
                                          <p:attrName>style.visibility</p:attrName>
                                        </p:attrNameLst>
                                      </p:cBhvr>
                                      <p:to>
                                        <p:strVal val="visible"/>
                                      </p:to>
                                    </p:set>
                                    <p:anim calcmode="lin" valueType="num">
                                      <p:cBhvr>
                                        <p:cTn id="28" dur="500" fill="hold"/>
                                        <p:tgtEl>
                                          <p:spTgt spid="4099">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099">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099">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4100"/>
                                        </p:tgtEl>
                                        <p:attrNameLst>
                                          <p:attrName>style.visibility</p:attrName>
                                        </p:attrNameLst>
                                      </p:cBhvr>
                                      <p:to>
                                        <p:strVal val="visible"/>
                                      </p:to>
                                    </p:set>
                                    <p:anim calcmode="lin" valueType="num">
                                      <p:cBhvr>
                                        <p:cTn id="35" dur="500" fill="hold"/>
                                        <p:tgtEl>
                                          <p:spTgt spid="4100"/>
                                        </p:tgtEl>
                                        <p:attrNameLst>
                                          <p:attrName>ppt_w</p:attrName>
                                        </p:attrNameLst>
                                      </p:cBhvr>
                                      <p:tavLst>
                                        <p:tav tm="0">
                                          <p:val>
                                            <p:fltVal val="0"/>
                                          </p:val>
                                        </p:tav>
                                        <p:tav tm="100000">
                                          <p:val>
                                            <p:strVal val="#ppt_w"/>
                                          </p:val>
                                        </p:tav>
                                      </p:tavLst>
                                    </p:anim>
                                    <p:anim calcmode="lin" valueType="num">
                                      <p:cBhvr>
                                        <p:cTn id="36" dur="500" fill="hold"/>
                                        <p:tgtEl>
                                          <p:spTgt spid="4100"/>
                                        </p:tgtEl>
                                        <p:attrNameLst>
                                          <p:attrName>ppt_h</p:attrName>
                                        </p:attrNameLst>
                                      </p:cBhvr>
                                      <p:tavLst>
                                        <p:tav tm="0">
                                          <p:val>
                                            <p:fltVal val="0"/>
                                          </p:val>
                                        </p:tav>
                                        <p:tav tm="100000">
                                          <p:val>
                                            <p:strVal val="#ppt_h"/>
                                          </p:val>
                                        </p:tav>
                                      </p:tavLst>
                                    </p:anim>
                                    <p:animEffect transition="in" filter="fade">
                                      <p:cBhvr>
                                        <p:cTn id="37" dur="500"/>
                                        <p:tgtEl>
                                          <p:spTgt spid="410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4102"/>
                                        </p:tgtEl>
                                        <p:attrNameLst>
                                          <p:attrName>style.visibility</p:attrName>
                                        </p:attrNameLst>
                                      </p:cBhvr>
                                      <p:to>
                                        <p:strVal val="visible"/>
                                      </p:to>
                                    </p:set>
                                    <p:anim calcmode="lin" valueType="num">
                                      <p:cBhvr>
                                        <p:cTn id="42" dur="500" fill="hold"/>
                                        <p:tgtEl>
                                          <p:spTgt spid="4102"/>
                                        </p:tgtEl>
                                        <p:attrNameLst>
                                          <p:attrName>ppt_w</p:attrName>
                                        </p:attrNameLst>
                                      </p:cBhvr>
                                      <p:tavLst>
                                        <p:tav tm="0">
                                          <p:val>
                                            <p:fltVal val="0"/>
                                          </p:val>
                                        </p:tav>
                                        <p:tav tm="100000">
                                          <p:val>
                                            <p:strVal val="#ppt_w"/>
                                          </p:val>
                                        </p:tav>
                                      </p:tavLst>
                                    </p:anim>
                                    <p:anim calcmode="lin" valueType="num">
                                      <p:cBhvr>
                                        <p:cTn id="43" dur="500" fill="hold"/>
                                        <p:tgtEl>
                                          <p:spTgt spid="4102"/>
                                        </p:tgtEl>
                                        <p:attrNameLst>
                                          <p:attrName>ppt_h</p:attrName>
                                        </p:attrNameLst>
                                      </p:cBhvr>
                                      <p:tavLst>
                                        <p:tav tm="0">
                                          <p:val>
                                            <p:fltVal val="0"/>
                                          </p:val>
                                        </p:tav>
                                        <p:tav tm="100000">
                                          <p:val>
                                            <p:strVal val="#ppt_h"/>
                                          </p:val>
                                        </p:tav>
                                      </p:tavLst>
                                    </p:anim>
                                    <p:animEffect transition="in" filter="fade">
                                      <p:cBhvr>
                                        <p:cTn id="44" dur="500"/>
                                        <p:tgtEl>
                                          <p:spTgt spid="4102"/>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4101"/>
                                        </p:tgtEl>
                                        <p:attrNameLst>
                                          <p:attrName>style.visibility</p:attrName>
                                        </p:attrNameLst>
                                      </p:cBhvr>
                                      <p:to>
                                        <p:strVal val="visible"/>
                                      </p:to>
                                    </p:set>
                                    <p:anim calcmode="lin" valueType="num">
                                      <p:cBhvr>
                                        <p:cTn id="47" dur="500" fill="hold"/>
                                        <p:tgtEl>
                                          <p:spTgt spid="4101"/>
                                        </p:tgtEl>
                                        <p:attrNameLst>
                                          <p:attrName>ppt_w</p:attrName>
                                        </p:attrNameLst>
                                      </p:cBhvr>
                                      <p:tavLst>
                                        <p:tav tm="0">
                                          <p:val>
                                            <p:fltVal val="0"/>
                                          </p:val>
                                        </p:tav>
                                        <p:tav tm="100000">
                                          <p:val>
                                            <p:strVal val="#ppt_w"/>
                                          </p:val>
                                        </p:tav>
                                      </p:tavLst>
                                    </p:anim>
                                    <p:anim calcmode="lin" valueType="num">
                                      <p:cBhvr>
                                        <p:cTn id="48" dur="500" fill="hold"/>
                                        <p:tgtEl>
                                          <p:spTgt spid="4101"/>
                                        </p:tgtEl>
                                        <p:attrNameLst>
                                          <p:attrName>ppt_h</p:attrName>
                                        </p:attrNameLst>
                                      </p:cBhvr>
                                      <p:tavLst>
                                        <p:tav tm="0">
                                          <p:val>
                                            <p:fltVal val="0"/>
                                          </p:val>
                                        </p:tav>
                                        <p:tav tm="100000">
                                          <p:val>
                                            <p:strVal val="#ppt_h"/>
                                          </p:val>
                                        </p:tav>
                                      </p:tavLst>
                                    </p:anim>
                                    <p:animEffect transition="in" filter="fade">
                                      <p:cBhvr>
                                        <p:cTn id="49" dur="500"/>
                                        <p:tgtEl>
                                          <p:spTgt spid="410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4105"/>
                                        </p:tgtEl>
                                        <p:attrNameLst>
                                          <p:attrName>style.visibility</p:attrName>
                                        </p:attrNameLst>
                                      </p:cBhvr>
                                      <p:to>
                                        <p:strVal val="visible"/>
                                      </p:to>
                                    </p:set>
                                    <p:anim calcmode="lin" valueType="num">
                                      <p:cBhvr>
                                        <p:cTn id="54" dur="500" fill="hold"/>
                                        <p:tgtEl>
                                          <p:spTgt spid="4105"/>
                                        </p:tgtEl>
                                        <p:attrNameLst>
                                          <p:attrName>ppt_w</p:attrName>
                                        </p:attrNameLst>
                                      </p:cBhvr>
                                      <p:tavLst>
                                        <p:tav tm="0">
                                          <p:val>
                                            <p:fltVal val="0"/>
                                          </p:val>
                                        </p:tav>
                                        <p:tav tm="100000">
                                          <p:val>
                                            <p:strVal val="#ppt_w"/>
                                          </p:val>
                                        </p:tav>
                                      </p:tavLst>
                                    </p:anim>
                                    <p:anim calcmode="lin" valueType="num">
                                      <p:cBhvr>
                                        <p:cTn id="55" dur="500" fill="hold"/>
                                        <p:tgtEl>
                                          <p:spTgt spid="4105"/>
                                        </p:tgtEl>
                                        <p:attrNameLst>
                                          <p:attrName>ppt_h</p:attrName>
                                        </p:attrNameLst>
                                      </p:cBhvr>
                                      <p:tavLst>
                                        <p:tav tm="0">
                                          <p:val>
                                            <p:fltVal val="0"/>
                                          </p:val>
                                        </p:tav>
                                        <p:tav tm="100000">
                                          <p:val>
                                            <p:strVal val="#ppt_h"/>
                                          </p:val>
                                        </p:tav>
                                      </p:tavLst>
                                    </p:anim>
                                    <p:animEffect transition="in" filter="fade">
                                      <p:cBhvr>
                                        <p:cTn id="56" dur="500"/>
                                        <p:tgtEl>
                                          <p:spTgt spid="4105"/>
                                        </p:tgtEl>
                                      </p:cBhvr>
                                    </p:animEffect>
                                  </p:childTnLst>
                                </p:cTn>
                              </p:par>
                              <p:par>
                                <p:cTn id="57" presetID="53" presetClass="entr" presetSubtype="0" fill="hold" grpId="0" nodeType="withEffect">
                                  <p:stCondLst>
                                    <p:cond delay="0"/>
                                  </p:stCondLst>
                                  <p:childTnLst>
                                    <p:set>
                                      <p:cBhvr>
                                        <p:cTn id="58" dur="1" fill="hold">
                                          <p:stCondLst>
                                            <p:cond delay="0"/>
                                          </p:stCondLst>
                                        </p:cTn>
                                        <p:tgtEl>
                                          <p:spTgt spid="4103"/>
                                        </p:tgtEl>
                                        <p:attrNameLst>
                                          <p:attrName>style.visibility</p:attrName>
                                        </p:attrNameLst>
                                      </p:cBhvr>
                                      <p:to>
                                        <p:strVal val="visible"/>
                                      </p:to>
                                    </p:set>
                                    <p:anim calcmode="lin" valueType="num">
                                      <p:cBhvr>
                                        <p:cTn id="59" dur="500" fill="hold"/>
                                        <p:tgtEl>
                                          <p:spTgt spid="4103"/>
                                        </p:tgtEl>
                                        <p:attrNameLst>
                                          <p:attrName>ppt_w</p:attrName>
                                        </p:attrNameLst>
                                      </p:cBhvr>
                                      <p:tavLst>
                                        <p:tav tm="0">
                                          <p:val>
                                            <p:fltVal val="0"/>
                                          </p:val>
                                        </p:tav>
                                        <p:tav tm="100000">
                                          <p:val>
                                            <p:strVal val="#ppt_w"/>
                                          </p:val>
                                        </p:tav>
                                      </p:tavLst>
                                    </p:anim>
                                    <p:anim calcmode="lin" valueType="num">
                                      <p:cBhvr>
                                        <p:cTn id="60" dur="500" fill="hold"/>
                                        <p:tgtEl>
                                          <p:spTgt spid="4103"/>
                                        </p:tgtEl>
                                        <p:attrNameLst>
                                          <p:attrName>ppt_h</p:attrName>
                                        </p:attrNameLst>
                                      </p:cBhvr>
                                      <p:tavLst>
                                        <p:tav tm="0">
                                          <p:val>
                                            <p:fltVal val="0"/>
                                          </p:val>
                                        </p:tav>
                                        <p:tav tm="100000">
                                          <p:val>
                                            <p:strVal val="#ppt_h"/>
                                          </p:val>
                                        </p:tav>
                                      </p:tavLst>
                                    </p:anim>
                                    <p:animEffect transition="in" filter="fade">
                                      <p:cBhvr>
                                        <p:cTn id="61" dur="500"/>
                                        <p:tgtEl>
                                          <p:spTgt spid="410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4107"/>
                                        </p:tgtEl>
                                        <p:attrNameLst>
                                          <p:attrName>style.visibility</p:attrName>
                                        </p:attrNameLst>
                                      </p:cBhvr>
                                      <p:to>
                                        <p:strVal val="visible"/>
                                      </p:to>
                                    </p:set>
                                    <p:anim calcmode="lin" valueType="num">
                                      <p:cBhvr>
                                        <p:cTn id="66" dur="500" fill="hold"/>
                                        <p:tgtEl>
                                          <p:spTgt spid="4107"/>
                                        </p:tgtEl>
                                        <p:attrNameLst>
                                          <p:attrName>ppt_w</p:attrName>
                                        </p:attrNameLst>
                                      </p:cBhvr>
                                      <p:tavLst>
                                        <p:tav tm="0">
                                          <p:val>
                                            <p:fltVal val="0"/>
                                          </p:val>
                                        </p:tav>
                                        <p:tav tm="100000">
                                          <p:val>
                                            <p:strVal val="#ppt_w"/>
                                          </p:val>
                                        </p:tav>
                                      </p:tavLst>
                                    </p:anim>
                                    <p:anim calcmode="lin" valueType="num">
                                      <p:cBhvr>
                                        <p:cTn id="67" dur="500" fill="hold"/>
                                        <p:tgtEl>
                                          <p:spTgt spid="4107"/>
                                        </p:tgtEl>
                                        <p:attrNameLst>
                                          <p:attrName>ppt_h</p:attrName>
                                        </p:attrNameLst>
                                      </p:cBhvr>
                                      <p:tavLst>
                                        <p:tav tm="0">
                                          <p:val>
                                            <p:fltVal val="0"/>
                                          </p:val>
                                        </p:tav>
                                        <p:tav tm="100000">
                                          <p:val>
                                            <p:strVal val="#ppt_h"/>
                                          </p:val>
                                        </p:tav>
                                      </p:tavLst>
                                    </p:anim>
                                    <p:animEffect transition="in" filter="fade">
                                      <p:cBhvr>
                                        <p:cTn id="68" dur="500"/>
                                        <p:tgtEl>
                                          <p:spTgt spid="4107"/>
                                        </p:tgtEl>
                                      </p:cBhvr>
                                    </p:animEffect>
                                  </p:childTnLst>
                                </p:cTn>
                              </p:par>
                              <p:par>
                                <p:cTn id="69" presetID="53" presetClass="entr" presetSubtype="0" fill="hold" grpId="0" nodeType="withEffect">
                                  <p:stCondLst>
                                    <p:cond delay="0"/>
                                  </p:stCondLst>
                                  <p:childTnLst>
                                    <p:set>
                                      <p:cBhvr>
                                        <p:cTn id="70" dur="1" fill="hold">
                                          <p:stCondLst>
                                            <p:cond delay="0"/>
                                          </p:stCondLst>
                                        </p:cTn>
                                        <p:tgtEl>
                                          <p:spTgt spid="4108"/>
                                        </p:tgtEl>
                                        <p:attrNameLst>
                                          <p:attrName>style.visibility</p:attrName>
                                        </p:attrNameLst>
                                      </p:cBhvr>
                                      <p:to>
                                        <p:strVal val="visible"/>
                                      </p:to>
                                    </p:set>
                                    <p:anim calcmode="lin" valueType="num">
                                      <p:cBhvr>
                                        <p:cTn id="71" dur="500" fill="hold"/>
                                        <p:tgtEl>
                                          <p:spTgt spid="4108"/>
                                        </p:tgtEl>
                                        <p:attrNameLst>
                                          <p:attrName>ppt_w</p:attrName>
                                        </p:attrNameLst>
                                      </p:cBhvr>
                                      <p:tavLst>
                                        <p:tav tm="0">
                                          <p:val>
                                            <p:fltVal val="0"/>
                                          </p:val>
                                        </p:tav>
                                        <p:tav tm="100000">
                                          <p:val>
                                            <p:strVal val="#ppt_w"/>
                                          </p:val>
                                        </p:tav>
                                      </p:tavLst>
                                    </p:anim>
                                    <p:anim calcmode="lin" valueType="num">
                                      <p:cBhvr>
                                        <p:cTn id="72" dur="500" fill="hold"/>
                                        <p:tgtEl>
                                          <p:spTgt spid="4108"/>
                                        </p:tgtEl>
                                        <p:attrNameLst>
                                          <p:attrName>ppt_h</p:attrName>
                                        </p:attrNameLst>
                                      </p:cBhvr>
                                      <p:tavLst>
                                        <p:tav tm="0">
                                          <p:val>
                                            <p:fltVal val="0"/>
                                          </p:val>
                                        </p:tav>
                                        <p:tav tm="100000">
                                          <p:val>
                                            <p:strVal val="#ppt_h"/>
                                          </p:val>
                                        </p:tav>
                                      </p:tavLst>
                                    </p:anim>
                                    <p:animEffect transition="in" filter="fade">
                                      <p:cBhvr>
                                        <p:cTn id="73" dur="500"/>
                                        <p:tgtEl>
                                          <p:spTgt spid="410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3" presetClass="entr" presetSubtype="0" fill="hold" nodeType="clickEffect">
                                  <p:stCondLst>
                                    <p:cond delay="0"/>
                                  </p:stCondLst>
                                  <p:childTnLst>
                                    <p:set>
                                      <p:cBhvr>
                                        <p:cTn id="77" dur="1" fill="hold">
                                          <p:stCondLst>
                                            <p:cond delay="0"/>
                                          </p:stCondLst>
                                        </p:cTn>
                                        <p:tgtEl>
                                          <p:spTgt spid="2"/>
                                        </p:tgtEl>
                                        <p:attrNameLst>
                                          <p:attrName>style.visibility</p:attrName>
                                        </p:attrNameLst>
                                      </p:cBhvr>
                                      <p:to>
                                        <p:strVal val="visible"/>
                                      </p:to>
                                    </p:set>
                                    <p:anim calcmode="lin" valueType="num">
                                      <p:cBhvr>
                                        <p:cTn id="78" dur="500" fill="hold"/>
                                        <p:tgtEl>
                                          <p:spTgt spid="2"/>
                                        </p:tgtEl>
                                        <p:attrNameLst>
                                          <p:attrName>ppt_w</p:attrName>
                                        </p:attrNameLst>
                                      </p:cBhvr>
                                      <p:tavLst>
                                        <p:tav tm="0">
                                          <p:val>
                                            <p:fltVal val="0"/>
                                          </p:val>
                                        </p:tav>
                                        <p:tav tm="100000">
                                          <p:val>
                                            <p:strVal val="#ppt_w"/>
                                          </p:val>
                                        </p:tav>
                                      </p:tavLst>
                                    </p:anim>
                                    <p:anim calcmode="lin" valueType="num">
                                      <p:cBhvr>
                                        <p:cTn id="79" dur="500" fill="hold"/>
                                        <p:tgtEl>
                                          <p:spTgt spid="2"/>
                                        </p:tgtEl>
                                        <p:attrNameLst>
                                          <p:attrName>ppt_h</p:attrName>
                                        </p:attrNameLst>
                                      </p:cBhvr>
                                      <p:tavLst>
                                        <p:tav tm="0">
                                          <p:val>
                                            <p:fltVal val="0"/>
                                          </p:val>
                                        </p:tav>
                                        <p:tav tm="100000">
                                          <p:val>
                                            <p:strVal val="#ppt_h"/>
                                          </p:val>
                                        </p:tav>
                                      </p:tavLst>
                                    </p:anim>
                                    <p:animEffect transition="in" filter="fade">
                                      <p:cBhvr>
                                        <p:cTn id="80" dur="500"/>
                                        <p:tgtEl>
                                          <p:spTgt spid="2"/>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4112"/>
                                        </p:tgtEl>
                                        <p:attrNameLst>
                                          <p:attrName>style.visibility</p:attrName>
                                        </p:attrNameLst>
                                      </p:cBhvr>
                                      <p:to>
                                        <p:strVal val="visible"/>
                                      </p:to>
                                    </p:set>
                                    <p:anim calcmode="lin" valueType="num">
                                      <p:cBhvr>
                                        <p:cTn id="85" dur="500" fill="hold"/>
                                        <p:tgtEl>
                                          <p:spTgt spid="4112"/>
                                        </p:tgtEl>
                                        <p:attrNameLst>
                                          <p:attrName>ppt_w</p:attrName>
                                        </p:attrNameLst>
                                      </p:cBhvr>
                                      <p:tavLst>
                                        <p:tav tm="0">
                                          <p:val>
                                            <p:fltVal val="0"/>
                                          </p:val>
                                        </p:tav>
                                        <p:tav tm="100000">
                                          <p:val>
                                            <p:strVal val="#ppt_w"/>
                                          </p:val>
                                        </p:tav>
                                      </p:tavLst>
                                    </p:anim>
                                    <p:anim calcmode="lin" valueType="num">
                                      <p:cBhvr>
                                        <p:cTn id="86" dur="500" fill="hold"/>
                                        <p:tgtEl>
                                          <p:spTgt spid="4112"/>
                                        </p:tgtEl>
                                        <p:attrNameLst>
                                          <p:attrName>ppt_h</p:attrName>
                                        </p:attrNameLst>
                                      </p:cBhvr>
                                      <p:tavLst>
                                        <p:tav tm="0">
                                          <p:val>
                                            <p:fltVal val="0"/>
                                          </p:val>
                                        </p:tav>
                                        <p:tav tm="100000">
                                          <p:val>
                                            <p:strVal val="#ppt_h"/>
                                          </p:val>
                                        </p:tav>
                                      </p:tavLst>
                                    </p:anim>
                                    <p:animEffect transition="in" filter="fade">
                                      <p:cBhvr>
                                        <p:cTn id="87" dur="500"/>
                                        <p:tgtEl>
                                          <p:spTgt spid="4112"/>
                                        </p:tgtEl>
                                      </p:cBhvr>
                                    </p:animEffect>
                                  </p:childTnLst>
                                </p:cTn>
                              </p:par>
                              <p:par>
                                <p:cTn id="88" presetID="53" presetClass="entr" presetSubtype="0" fill="hold" grpId="0" nodeType="withEffect">
                                  <p:stCondLst>
                                    <p:cond delay="0"/>
                                  </p:stCondLst>
                                  <p:childTnLst>
                                    <p:set>
                                      <p:cBhvr>
                                        <p:cTn id="89" dur="1" fill="hold">
                                          <p:stCondLst>
                                            <p:cond delay="0"/>
                                          </p:stCondLst>
                                        </p:cTn>
                                        <p:tgtEl>
                                          <p:spTgt spid="4114"/>
                                        </p:tgtEl>
                                        <p:attrNameLst>
                                          <p:attrName>style.visibility</p:attrName>
                                        </p:attrNameLst>
                                      </p:cBhvr>
                                      <p:to>
                                        <p:strVal val="visible"/>
                                      </p:to>
                                    </p:set>
                                    <p:anim calcmode="lin" valueType="num">
                                      <p:cBhvr>
                                        <p:cTn id="90" dur="500" fill="hold"/>
                                        <p:tgtEl>
                                          <p:spTgt spid="4114"/>
                                        </p:tgtEl>
                                        <p:attrNameLst>
                                          <p:attrName>ppt_w</p:attrName>
                                        </p:attrNameLst>
                                      </p:cBhvr>
                                      <p:tavLst>
                                        <p:tav tm="0">
                                          <p:val>
                                            <p:fltVal val="0"/>
                                          </p:val>
                                        </p:tav>
                                        <p:tav tm="100000">
                                          <p:val>
                                            <p:strVal val="#ppt_w"/>
                                          </p:val>
                                        </p:tav>
                                      </p:tavLst>
                                    </p:anim>
                                    <p:anim calcmode="lin" valueType="num">
                                      <p:cBhvr>
                                        <p:cTn id="91" dur="500" fill="hold"/>
                                        <p:tgtEl>
                                          <p:spTgt spid="4114"/>
                                        </p:tgtEl>
                                        <p:attrNameLst>
                                          <p:attrName>ppt_h</p:attrName>
                                        </p:attrNameLst>
                                      </p:cBhvr>
                                      <p:tavLst>
                                        <p:tav tm="0">
                                          <p:val>
                                            <p:fltVal val="0"/>
                                          </p:val>
                                        </p:tav>
                                        <p:tav tm="100000">
                                          <p:val>
                                            <p:strVal val="#ppt_h"/>
                                          </p:val>
                                        </p:tav>
                                      </p:tavLst>
                                    </p:anim>
                                    <p:animEffect transition="in" filter="fade">
                                      <p:cBhvr>
                                        <p:cTn id="92" dur="500"/>
                                        <p:tgtEl>
                                          <p:spTgt spid="4114"/>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3" presetClass="entr" presetSubtype="0" fill="hold" grpId="0" nodeType="clickEffect">
                                  <p:stCondLst>
                                    <p:cond delay="0"/>
                                  </p:stCondLst>
                                  <p:childTnLst>
                                    <p:set>
                                      <p:cBhvr>
                                        <p:cTn id="96" dur="1" fill="hold">
                                          <p:stCondLst>
                                            <p:cond delay="0"/>
                                          </p:stCondLst>
                                        </p:cTn>
                                        <p:tgtEl>
                                          <p:spTgt spid="4113"/>
                                        </p:tgtEl>
                                        <p:attrNameLst>
                                          <p:attrName>style.visibility</p:attrName>
                                        </p:attrNameLst>
                                      </p:cBhvr>
                                      <p:to>
                                        <p:strVal val="visible"/>
                                      </p:to>
                                    </p:set>
                                    <p:anim calcmode="lin" valueType="num">
                                      <p:cBhvr>
                                        <p:cTn id="97" dur="500" fill="hold"/>
                                        <p:tgtEl>
                                          <p:spTgt spid="4113"/>
                                        </p:tgtEl>
                                        <p:attrNameLst>
                                          <p:attrName>ppt_w</p:attrName>
                                        </p:attrNameLst>
                                      </p:cBhvr>
                                      <p:tavLst>
                                        <p:tav tm="0">
                                          <p:val>
                                            <p:fltVal val="0"/>
                                          </p:val>
                                        </p:tav>
                                        <p:tav tm="100000">
                                          <p:val>
                                            <p:strVal val="#ppt_w"/>
                                          </p:val>
                                        </p:tav>
                                      </p:tavLst>
                                    </p:anim>
                                    <p:anim calcmode="lin" valueType="num">
                                      <p:cBhvr>
                                        <p:cTn id="98" dur="500" fill="hold"/>
                                        <p:tgtEl>
                                          <p:spTgt spid="4113"/>
                                        </p:tgtEl>
                                        <p:attrNameLst>
                                          <p:attrName>ppt_h</p:attrName>
                                        </p:attrNameLst>
                                      </p:cBhvr>
                                      <p:tavLst>
                                        <p:tav tm="0">
                                          <p:val>
                                            <p:fltVal val="0"/>
                                          </p:val>
                                        </p:tav>
                                        <p:tav tm="100000">
                                          <p:val>
                                            <p:strVal val="#ppt_h"/>
                                          </p:val>
                                        </p:tav>
                                      </p:tavLst>
                                    </p:anim>
                                    <p:animEffect transition="in" filter="fade">
                                      <p:cBhvr>
                                        <p:cTn id="99" dur="500"/>
                                        <p:tgtEl>
                                          <p:spTgt spid="4113"/>
                                        </p:tgtEl>
                                      </p:cBhvr>
                                    </p:animEffect>
                                  </p:childTnLst>
                                </p:cTn>
                              </p:par>
                              <p:par>
                                <p:cTn id="100" presetID="53" presetClass="entr" presetSubtype="0" fill="hold" grpId="0" nodeType="withEffect">
                                  <p:stCondLst>
                                    <p:cond delay="0"/>
                                  </p:stCondLst>
                                  <p:childTnLst>
                                    <p:set>
                                      <p:cBhvr>
                                        <p:cTn id="101" dur="1" fill="hold">
                                          <p:stCondLst>
                                            <p:cond delay="0"/>
                                          </p:stCondLst>
                                        </p:cTn>
                                        <p:tgtEl>
                                          <p:spTgt spid="4118"/>
                                        </p:tgtEl>
                                        <p:attrNameLst>
                                          <p:attrName>style.visibility</p:attrName>
                                        </p:attrNameLst>
                                      </p:cBhvr>
                                      <p:to>
                                        <p:strVal val="visible"/>
                                      </p:to>
                                    </p:set>
                                    <p:anim calcmode="lin" valueType="num">
                                      <p:cBhvr>
                                        <p:cTn id="102" dur="500" fill="hold"/>
                                        <p:tgtEl>
                                          <p:spTgt spid="4118"/>
                                        </p:tgtEl>
                                        <p:attrNameLst>
                                          <p:attrName>ppt_w</p:attrName>
                                        </p:attrNameLst>
                                      </p:cBhvr>
                                      <p:tavLst>
                                        <p:tav tm="0">
                                          <p:val>
                                            <p:fltVal val="0"/>
                                          </p:val>
                                        </p:tav>
                                        <p:tav tm="100000">
                                          <p:val>
                                            <p:strVal val="#ppt_w"/>
                                          </p:val>
                                        </p:tav>
                                      </p:tavLst>
                                    </p:anim>
                                    <p:anim calcmode="lin" valueType="num">
                                      <p:cBhvr>
                                        <p:cTn id="103" dur="500" fill="hold"/>
                                        <p:tgtEl>
                                          <p:spTgt spid="4118"/>
                                        </p:tgtEl>
                                        <p:attrNameLst>
                                          <p:attrName>ppt_h</p:attrName>
                                        </p:attrNameLst>
                                      </p:cBhvr>
                                      <p:tavLst>
                                        <p:tav tm="0">
                                          <p:val>
                                            <p:fltVal val="0"/>
                                          </p:val>
                                        </p:tav>
                                        <p:tav tm="100000">
                                          <p:val>
                                            <p:strVal val="#ppt_h"/>
                                          </p:val>
                                        </p:tav>
                                      </p:tavLst>
                                    </p:anim>
                                    <p:animEffect transition="in" filter="fade">
                                      <p:cBhvr>
                                        <p:cTn id="104" dur="500"/>
                                        <p:tgtEl>
                                          <p:spTgt spid="4118"/>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3" presetClass="entr" presetSubtype="0" fill="hold" grpId="0" nodeType="clickEffect">
                                  <p:stCondLst>
                                    <p:cond delay="0"/>
                                  </p:stCondLst>
                                  <p:childTnLst>
                                    <p:set>
                                      <p:cBhvr>
                                        <p:cTn id="108" dur="1" fill="hold">
                                          <p:stCondLst>
                                            <p:cond delay="0"/>
                                          </p:stCondLst>
                                        </p:cTn>
                                        <p:tgtEl>
                                          <p:spTgt spid="4121"/>
                                        </p:tgtEl>
                                        <p:attrNameLst>
                                          <p:attrName>style.visibility</p:attrName>
                                        </p:attrNameLst>
                                      </p:cBhvr>
                                      <p:to>
                                        <p:strVal val="visible"/>
                                      </p:to>
                                    </p:set>
                                    <p:anim calcmode="lin" valueType="num">
                                      <p:cBhvr>
                                        <p:cTn id="109" dur="500" fill="hold"/>
                                        <p:tgtEl>
                                          <p:spTgt spid="4121"/>
                                        </p:tgtEl>
                                        <p:attrNameLst>
                                          <p:attrName>ppt_w</p:attrName>
                                        </p:attrNameLst>
                                      </p:cBhvr>
                                      <p:tavLst>
                                        <p:tav tm="0">
                                          <p:val>
                                            <p:fltVal val="0"/>
                                          </p:val>
                                        </p:tav>
                                        <p:tav tm="100000">
                                          <p:val>
                                            <p:strVal val="#ppt_w"/>
                                          </p:val>
                                        </p:tav>
                                      </p:tavLst>
                                    </p:anim>
                                    <p:anim calcmode="lin" valueType="num">
                                      <p:cBhvr>
                                        <p:cTn id="110" dur="500" fill="hold"/>
                                        <p:tgtEl>
                                          <p:spTgt spid="4121"/>
                                        </p:tgtEl>
                                        <p:attrNameLst>
                                          <p:attrName>ppt_h</p:attrName>
                                        </p:attrNameLst>
                                      </p:cBhvr>
                                      <p:tavLst>
                                        <p:tav tm="0">
                                          <p:val>
                                            <p:fltVal val="0"/>
                                          </p:val>
                                        </p:tav>
                                        <p:tav tm="100000">
                                          <p:val>
                                            <p:strVal val="#ppt_h"/>
                                          </p:val>
                                        </p:tav>
                                      </p:tavLst>
                                    </p:anim>
                                    <p:animEffect transition="in" filter="fade">
                                      <p:cBhvr>
                                        <p:cTn id="111" dur="500"/>
                                        <p:tgtEl>
                                          <p:spTgt spid="4121"/>
                                        </p:tgtEl>
                                      </p:cBhvr>
                                    </p:animEffect>
                                  </p:childTnLst>
                                </p:cTn>
                              </p:par>
                              <p:par>
                                <p:cTn id="112" presetID="53" presetClass="entr" presetSubtype="0" fill="hold" grpId="0" nodeType="withEffect">
                                  <p:stCondLst>
                                    <p:cond delay="0"/>
                                  </p:stCondLst>
                                  <p:childTnLst>
                                    <p:set>
                                      <p:cBhvr>
                                        <p:cTn id="113" dur="1" fill="hold">
                                          <p:stCondLst>
                                            <p:cond delay="0"/>
                                          </p:stCondLst>
                                        </p:cTn>
                                        <p:tgtEl>
                                          <p:spTgt spid="4120"/>
                                        </p:tgtEl>
                                        <p:attrNameLst>
                                          <p:attrName>style.visibility</p:attrName>
                                        </p:attrNameLst>
                                      </p:cBhvr>
                                      <p:to>
                                        <p:strVal val="visible"/>
                                      </p:to>
                                    </p:set>
                                    <p:anim calcmode="lin" valueType="num">
                                      <p:cBhvr>
                                        <p:cTn id="114" dur="500" fill="hold"/>
                                        <p:tgtEl>
                                          <p:spTgt spid="4120"/>
                                        </p:tgtEl>
                                        <p:attrNameLst>
                                          <p:attrName>ppt_w</p:attrName>
                                        </p:attrNameLst>
                                      </p:cBhvr>
                                      <p:tavLst>
                                        <p:tav tm="0">
                                          <p:val>
                                            <p:fltVal val="0"/>
                                          </p:val>
                                        </p:tav>
                                        <p:tav tm="100000">
                                          <p:val>
                                            <p:strVal val="#ppt_w"/>
                                          </p:val>
                                        </p:tav>
                                      </p:tavLst>
                                    </p:anim>
                                    <p:anim calcmode="lin" valueType="num">
                                      <p:cBhvr>
                                        <p:cTn id="115" dur="500" fill="hold"/>
                                        <p:tgtEl>
                                          <p:spTgt spid="4120"/>
                                        </p:tgtEl>
                                        <p:attrNameLst>
                                          <p:attrName>ppt_h</p:attrName>
                                        </p:attrNameLst>
                                      </p:cBhvr>
                                      <p:tavLst>
                                        <p:tav tm="0">
                                          <p:val>
                                            <p:fltVal val="0"/>
                                          </p:val>
                                        </p:tav>
                                        <p:tav tm="100000">
                                          <p:val>
                                            <p:strVal val="#ppt_h"/>
                                          </p:val>
                                        </p:tav>
                                      </p:tavLst>
                                    </p:anim>
                                    <p:animEffect transition="in" filter="fade">
                                      <p:cBhvr>
                                        <p:cTn id="116" dur="500"/>
                                        <p:tgtEl>
                                          <p:spTgt spid="4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01" grpId="0" animBg="1"/>
      <p:bldP spid="4102" grpId="0" animBg="1"/>
      <p:bldP spid="4103" grpId="0" animBg="1"/>
      <p:bldP spid="4105" grpId="0" animBg="1"/>
      <p:bldP spid="4107" grpId="0" animBg="1"/>
      <p:bldP spid="4108" grpId="0" animBg="1"/>
      <p:bldP spid="4112" grpId="0" animBg="1"/>
      <p:bldP spid="4113" grpId="0" animBg="1"/>
      <p:bldP spid="4114" grpId="0" animBg="1"/>
      <p:bldP spid="4118" grpId="0" animBg="1"/>
      <p:bldP spid="4120" grpId="0" animBg="1"/>
      <p:bldP spid="41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en-US" altLang="en-US" sz="4000" b="1" dirty="0">
                <a:solidFill>
                  <a:schemeClr val="bg2">
                    <a:lumMod val="25000"/>
                  </a:schemeClr>
                </a:solidFill>
              </a:rPr>
              <a:t>Sequence</a:t>
            </a:r>
            <a:r>
              <a:rPr lang="en-US" altLang="en-US" sz="4000" dirty="0">
                <a:solidFill>
                  <a:schemeClr val="bg2">
                    <a:lumMod val="25000"/>
                  </a:schemeClr>
                </a:solidFill>
              </a:rPr>
              <a:t> </a:t>
            </a:r>
            <a:r>
              <a:rPr lang="en-US" altLang="en-US" sz="4000" dirty="0"/>
              <a:t>/ Order of </a:t>
            </a:r>
            <a:r>
              <a:rPr lang="en-US" altLang="en-US" sz="4000" b="1" dirty="0">
                <a:solidFill>
                  <a:srgbClr val="FF0000"/>
                </a:solidFill>
              </a:rPr>
              <a:t>Importance</a:t>
            </a:r>
          </a:p>
        </p:txBody>
      </p:sp>
      <p:sp>
        <p:nvSpPr>
          <p:cNvPr id="9219" name="Rectangle 3"/>
          <p:cNvSpPr>
            <a:spLocks noGrp="1" noChangeArrowheads="1"/>
          </p:cNvSpPr>
          <p:nvPr>
            <p:ph idx="1"/>
          </p:nvPr>
        </p:nvSpPr>
        <p:spPr/>
        <p:txBody>
          <a:bodyPr/>
          <a:lstStyle/>
          <a:p>
            <a:pPr algn="ctr" eaLnBrk="1" hangingPunct="1">
              <a:buFontTx/>
              <a:buNone/>
            </a:pPr>
            <a:r>
              <a:rPr lang="en-US" altLang="en-US" b="1" smtClean="0"/>
              <a:t>Steps described in the order they occur.</a:t>
            </a:r>
          </a:p>
          <a:p>
            <a:pPr eaLnBrk="1" hangingPunct="1"/>
            <a:endParaRPr lang="en-US" altLang="en-US" b="1" smtClean="0"/>
          </a:p>
        </p:txBody>
      </p:sp>
      <p:pic>
        <p:nvPicPr>
          <p:cNvPr id="9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652714"/>
            <a:ext cx="4572000"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Oval 5"/>
          <p:cNvSpPr>
            <a:spLocks noChangeArrowheads="1"/>
          </p:cNvSpPr>
          <p:nvPr/>
        </p:nvSpPr>
        <p:spPr bwMode="auto">
          <a:xfrm>
            <a:off x="2209800" y="4724400"/>
            <a:ext cx="1219200" cy="4572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200">
                <a:latin typeface="Arial" panose="020B0604020202020204" pitchFamily="34" charset="0"/>
              </a:rPr>
              <a:t>Put on </a:t>
            </a:r>
          </a:p>
          <a:p>
            <a:pPr algn="ctr" eaLnBrk="1" hangingPunct="1">
              <a:spcBef>
                <a:spcPct val="0"/>
              </a:spcBef>
              <a:buFontTx/>
              <a:buNone/>
            </a:pPr>
            <a:r>
              <a:rPr lang="en-US" altLang="en-US" sz="1200">
                <a:latin typeface="Arial" panose="020B0604020202020204" pitchFamily="34" charset="0"/>
              </a:rPr>
              <a:t>Shoe</a:t>
            </a:r>
          </a:p>
        </p:txBody>
      </p:sp>
      <p:sp>
        <p:nvSpPr>
          <p:cNvPr id="9222" name="Oval 6"/>
          <p:cNvSpPr>
            <a:spLocks noChangeArrowheads="1"/>
          </p:cNvSpPr>
          <p:nvPr/>
        </p:nvSpPr>
        <p:spPr bwMode="auto">
          <a:xfrm>
            <a:off x="3124200" y="4114800"/>
            <a:ext cx="1219200" cy="4572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200">
                <a:latin typeface="Arial" panose="020B0604020202020204" pitchFamily="34" charset="0"/>
              </a:rPr>
              <a:t>Make Two </a:t>
            </a:r>
          </a:p>
          <a:p>
            <a:pPr algn="ctr" eaLnBrk="1" hangingPunct="1">
              <a:spcBef>
                <a:spcPct val="0"/>
              </a:spcBef>
              <a:buFontTx/>
              <a:buNone/>
            </a:pPr>
            <a:r>
              <a:rPr lang="en-US" altLang="en-US" sz="1200">
                <a:latin typeface="Arial" panose="020B0604020202020204" pitchFamily="34" charset="0"/>
              </a:rPr>
              <a:t>Loops</a:t>
            </a:r>
          </a:p>
        </p:txBody>
      </p:sp>
      <p:sp>
        <p:nvSpPr>
          <p:cNvPr id="9223" name="Oval 7"/>
          <p:cNvSpPr>
            <a:spLocks noChangeArrowheads="1"/>
          </p:cNvSpPr>
          <p:nvPr/>
        </p:nvSpPr>
        <p:spPr bwMode="auto">
          <a:xfrm>
            <a:off x="4038600" y="3505200"/>
            <a:ext cx="1219200" cy="5334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200">
                <a:latin typeface="Arial" panose="020B0604020202020204" pitchFamily="34" charset="0"/>
              </a:rPr>
              <a:t>Tie Loops </a:t>
            </a:r>
          </a:p>
          <a:p>
            <a:pPr algn="ctr" eaLnBrk="1" hangingPunct="1">
              <a:spcBef>
                <a:spcPct val="0"/>
              </a:spcBef>
              <a:buFontTx/>
              <a:buNone/>
            </a:pPr>
            <a:r>
              <a:rPr lang="en-US" altLang="en-US" sz="1200">
                <a:latin typeface="Arial" panose="020B0604020202020204" pitchFamily="34" charset="0"/>
              </a:rPr>
              <a:t>Together</a:t>
            </a:r>
          </a:p>
        </p:txBody>
      </p:sp>
      <p:sp>
        <p:nvSpPr>
          <p:cNvPr id="9224" name="Oval 8"/>
          <p:cNvSpPr>
            <a:spLocks noChangeArrowheads="1"/>
          </p:cNvSpPr>
          <p:nvPr/>
        </p:nvSpPr>
        <p:spPr bwMode="auto">
          <a:xfrm>
            <a:off x="4953000" y="2895600"/>
            <a:ext cx="1219200" cy="533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200">
                <a:latin typeface="Arial" panose="020B0604020202020204" pitchFamily="34" charset="0"/>
              </a:rPr>
              <a:t>Tighten</a:t>
            </a:r>
          </a:p>
          <a:p>
            <a:pPr algn="ctr" eaLnBrk="1" hangingPunct="1">
              <a:spcBef>
                <a:spcPct val="0"/>
              </a:spcBef>
              <a:buFontTx/>
              <a:buNone/>
            </a:pPr>
            <a:r>
              <a:rPr lang="en-US" altLang="en-US" sz="1200">
                <a:latin typeface="Arial" panose="020B0604020202020204" pitchFamily="34" charset="0"/>
              </a:rPr>
              <a:t>Laces</a:t>
            </a:r>
          </a:p>
        </p:txBody>
      </p:sp>
      <p:pic>
        <p:nvPicPr>
          <p:cNvPr id="922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2819400"/>
            <a:ext cx="36576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Rectangle 10"/>
          <p:cNvSpPr>
            <a:spLocks noChangeArrowheads="1"/>
          </p:cNvSpPr>
          <p:nvPr/>
        </p:nvSpPr>
        <p:spPr bwMode="auto">
          <a:xfrm>
            <a:off x="7010400" y="2667000"/>
            <a:ext cx="2895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800" b="1">
                <a:latin typeface="Arial" panose="020B0604020202020204" pitchFamily="34" charset="0"/>
              </a:rPr>
              <a:t>Get bread</a:t>
            </a:r>
          </a:p>
        </p:txBody>
      </p:sp>
      <p:sp>
        <p:nvSpPr>
          <p:cNvPr id="9229" name="Rectangle 13"/>
          <p:cNvSpPr>
            <a:spLocks noChangeArrowheads="1"/>
          </p:cNvSpPr>
          <p:nvPr/>
        </p:nvSpPr>
        <p:spPr bwMode="auto">
          <a:xfrm>
            <a:off x="7010400" y="3200400"/>
            <a:ext cx="2895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800" b="1">
                <a:latin typeface="Arial" panose="020B0604020202020204" pitchFamily="34" charset="0"/>
              </a:rPr>
              <a:t>Open jars</a:t>
            </a:r>
          </a:p>
        </p:txBody>
      </p:sp>
      <p:sp>
        <p:nvSpPr>
          <p:cNvPr id="9230" name="Rectangle 14"/>
          <p:cNvSpPr>
            <a:spLocks noChangeArrowheads="1"/>
          </p:cNvSpPr>
          <p:nvPr/>
        </p:nvSpPr>
        <p:spPr bwMode="auto">
          <a:xfrm>
            <a:off x="7010400" y="3657600"/>
            <a:ext cx="2895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800" b="1">
                <a:latin typeface="Arial" panose="020B0604020202020204" pitchFamily="34" charset="0"/>
              </a:rPr>
              <a:t>Spread peanut butter</a:t>
            </a:r>
          </a:p>
        </p:txBody>
      </p:sp>
      <p:sp>
        <p:nvSpPr>
          <p:cNvPr id="9231" name="Rectangle 15"/>
          <p:cNvSpPr>
            <a:spLocks noChangeArrowheads="1"/>
          </p:cNvSpPr>
          <p:nvPr/>
        </p:nvSpPr>
        <p:spPr bwMode="auto">
          <a:xfrm>
            <a:off x="7010400" y="4191000"/>
            <a:ext cx="2895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800" b="1">
                <a:latin typeface="Arial" panose="020B0604020202020204" pitchFamily="34" charset="0"/>
              </a:rPr>
              <a:t>Spread jelly</a:t>
            </a:r>
          </a:p>
        </p:txBody>
      </p:sp>
      <p:sp>
        <p:nvSpPr>
          <p:cNvPr id="9232" name="Rectangle 16"/>
          <p:cNvSpPr>
            <a:spLocks noChangeArrowheads="1"/>
          </p:cNvSpPr>
          <p:nvPr/>
        </p:nvSpPr>
        <p:spPr bwMode="auto">
          <a:xfrm>
            <a:off x="7010400" y="4648200"/>
            <a:ext cx="2895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800" b="1">
                <a:latin typeface="Arial" panose="020B0604020202020204" pitchFamily="34" charset="0"/>
              </a:rPr>
              <a:t>Combine slices</a:t>
            </a:r>
          </a:p>
        </p:txBody>
      </p:sp>
      <p:sp>
        <p:nvSpPr>
          <p:cNvPr id="9233" name="Rectangle 17"/>
          <p:cNvSpPr>
            <a:spLocks noChangeArrowheads="1"/>
          </p:cNvSpPr>
          <p:nvPr/>
        </p:nvSpPr>
        <p:spPr bwMode="auto">
          <a:xfrm>
            <a:off x="7010400" y="5105400"/>
            <a:ext cx="2895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800" b="1">
                <a:latin typeface="Arial" panose="020B0604020202020204" pitchFamily="34" charset="0"/>
              </a:rPr>
              <a:t>Enjoy</a:t>
            </a:r>
            <a:r>
              <a:rPr lang="en-US" altLang="en-US" sz="1800">
                <a:latin typeface="Arial" panose="020B0604020202020204" pitchFamily="34" charset="0"/>
              </a:rPr>
              <a:t>.</a:t>
            </a:r>
          </a:p>
        </p:txBody>
      </p:sp>
      <p:sp>
        <p:nvSpPr>
          <p:cNvPr id="9234" name="Rectangle 18"/>
          <p:cNvSpPr>
            <a:spLocks noChangeArrowheads="1"/>
          </p:cNvSpPr>
          <p:nvPr/>
        </p:nvSpPr>
        <p:spPr bwMode="auto">
          <a:xfrm>
            <a:off x="1524000" y="59436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3000" b="1">
                <a:solidFill>
                  <a:srgbClr val="FF0000"/>
                </a:solidFill>
                <a:latin typeface="Arial" panose="020B0604020202020204" pitchFamily="34" charset="0"/>
              </a:rPr>
              <a:t>Does not take place at any specific point in time.</a:t>
            </a:r>
          </a:p>
        </p:txBody>
      </p:sp>
    </p:spTree>
    <p:extLst>
      <p:ext uri="{BB962C8B-B14F-4D97-AF65-F5344CB8AC3E}">
        <p14:creationId xmlns:p14="http://schemas.microsoft.com/office/powerpoint/2010/main" val="3381240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 calcmode="lin" valueType="num">
                                      <p:cBhvr>
                                        <p:cTn id="14"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9219">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921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9220"/>
                                        </p:tgtEl>
                                        <p:attrNameLst>
                                          <p:attrName>style.visibility</p:attrName>
                                        </p:attrNameLst>
                                      </p:cBhvr>
                                      <p:to>
                                        <p:strVal val="visible"/>
                                      </p:to>
                                    </p:set>
                                    <p:anim calcmode="lin" valueType="num">
                                      <p:cBhvr>
                                        <p:cTn id="21" dur="1000" fill="hold"/>
                                        <p:tgtEl>
                                          <p:spTgt spid="9220"/>
                                        </p:tgtEl>
                                        <p:attrNameLst>
                                          <p:attrName>ppt_w</p:attrName>
                                        </p:attrNameLst>
                                      </p:cBhvr>
                                      <p:tavLst>
                                        <p:tav tm="0">
                                          <p:val>
                                            <p:strVal val="#ppt_w+.3"/>
                                          </p:val>
                                        </p:tav>
                                        <p:tav tm="100000">
                                          <p:val>
                                            <p:strVal val="#ppt_w"/>
                                          </p:val>
                                        </p:tav>
                                      </p:tavLst>
                                    </p:anim>
                                    <p:anim calcmode="lin" valueType="num">
                                      <p:cBhvr>
                                        <p:cTn id="22" dur="1000" fill="hold"/>
                                        <p:tgtEl>
                                          <p:spTgt spid="9220"/>
                                        </p:tgtEl>
                                        <p:attrNameLst>
                                          <p:attrName>ppt_h</p:attrName>
                                        </p:attrNameLst>
                                      </p:cBhvr>
                                      <p:tavLst>
                                        <p:tav tm="0">
                                          <p:val>
                                            <p:strVal val="#ppt_h"/>
                                          </p:val>
                                        </p:tav>
                                        <p:tav tm="100000">
                                          <p:val>
                                            <p:strVal val="#ppt_h"/>
                                          </p:val>
                                        </p:tav>
                                      </p:tavLst>
                                    </p:anim>
                                    <p:animEffect transition="in" filter="fade">
                                      <p:cBhvr>
                                        <p:cTn id="23" dur="1000"/>
                                        <p:tgtEl>
                                          <p:spTgt spid="922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9221"/>
                                        </p:tgtEl>
                                        <p:attrNameLst>
                                          <p:attrName>style.visibility</p:attrName>
                                        </p:attrNameLst>
                                      </p:cBhvr>
                                      <p:to>
                                        <p:strVal val="visible"/>
                                      </p:to>
                                    </p:set>
                                    <p:anim calcmode="lin" valueType="num">
                                      <p:cBhvr>
                                        <p:cTn id="28" dur="500" fill="hold"/>
                                        <p:tgtEl>
                                          <p:spTgt spid="9221"/>
                                        </p:tgtEl>
                                        <p:attrNameLst>
                                          <p:attrName>ppt_w</p:attrName>
                                        </p:attrNameLst>
                                      </p:cBhvr>
                                      <p:tavLst>
                                        <p:tav tm="0">
                                          <p:val>
                                            <p:fltVal val="0"/>
                                          </p:val>
                                        </p:tav>
                                        <p:tav tm="100000">
                                          <p:val>
                                            <p:strVal val="#ppt_w"/>
                                          </p:val>
                                        </p:tav>
                                      </p:tavLst>
                                    </p:anim>
                                    <p:anim calcmode="lin" valueType="num">
                                      <p:cBhvr>
                                        <p:cTn id="29" dur="500" fill="hold"/>
                                        <p:tgtEl>
                                          <p:spTgt spid="9221"/>
                                        </p:tgtEl>
                                        <p:attrNameLst>
                                          <p:attrName>ppt_h</p:attrName>
                                        </p:attrNameLst>
                                      </p:cBhvr>
                                      <p:tavLst>
                                        <p:tav tm="0">
                                          <p:val>
                                            <p:fltVal val="0"/>
                                          </p:val>
                                        </p:tav>
                                        <p:tav tm="100000">
                                          <p:val>
                                            <p:strVal val="#ppt_h"/>
                                          </p:val>
                                        </p:tav>
                                      </p:tavLst>
                                    </p:anim>
                                    <p:animEffect transition="in" filter="fade">
                                      <p:cBhvr>
                                        <p:cTn id="30" dur="500"/>
                                        <p:tgtEl>
                                          <p:spTgt spid="922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9222"/>
                                        </p:tgtEl>
                                        <p:attrNameLst>
                                          <p:attrName>style.visibility</p:attrName>
                                        </p:attrNameLst>
                                      </p:cBhvr>
                                      <p:to>
                                        <p:strVal val="visible"/>
                                      </p:to>
                                    </p:set>
                                    <p:anim calcmode="lin" valueType="num">
                                      <p:cBhvr>
                                        <p:cTn id="35" dur="500" fill="hold"/>
                                        <p:tgtEl>
                                          <p:spTgt spid="9222"/>
                                        </p:tgtEl>
                                        <p:attrNameLst>
                                          <p:attrName>ppt_w</p:attrName>
                                        </p:attrNameLst>
                                      </p:cBhvr>
                                      <p:tavLst>
                                        <p:tav tm="0">
                                          <p:val>
                                            <p:fltVal val="0"/>
                                          </p:val>
                                        </p:tav>
                                        <p:tav tm="100000">
                                          <p:val>
                                            <p:strVal val="#ppt_w"/>
                                          </p:val>
                                        </p:tav>
                                      </p:tavLst>
                                    </p:anim>
                                    <p:anim calcmode="lin" valueType="num">
                                      <p:cBhvr>
                                        <p:cTn id="36" dur="500" fill="hold"/>
                                        <p:tgtEl>
                                          <p:spTgt spid="9222"/>
                                        </p:tgtEl>
                                        <p:attrNameLst>
                                          <p:attrName>ppt_h</p:attrName>
                                        </p:attrNameLst>
                                      </p:cBhvr>
                                      <p:tavLst>
                                        <p:tav tm="0">
                                          <p:val>
                                            <p:fltVal val="0"/>
                                          </p:val>
                                        </p:tav>
                                        <p:tav tm="100000">
                                          <p:val>
                                            <p:strVal val="#ppt_h"/>
                                          </p:val>
                                        </p:tav>
                                      </p:tavLst>
                                    </p:anim>
                                    <p:animEffect transition="in" filter="fade">
                                      <p:cBhvr>
                                        <p:cTn id="37" dur="500"/>
                                        <p:tgtEl>
                                          <p:spTgt spid="92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9223"/>
                                        </p:tgtEl>
                                        <p:attrNameLst>
                                          <p:attrName>style.visibility</p:attrName>
                                        </p:attrNameLst>
                                      </p:cBhvr>
                                      <p:to>
                                        <p:strVal val="visible"/>
                                      </p:to>
                                    </p:set>
                                    <p:anim calcmode="lin" valueType="num">
                                      <p:cBhvr>
                                        <p:cTn id="42" dur="500" fill="hold"/>
                                        <p:tgtEl>
                                          <p:spTgt spid="9223"/>
                                        </p:tgtEl>
                                        <p:attrNameLst>
                                          <p:attrName>ppt_w</p:attrName>
                                        </p:attrNameLst>
                                      </p:cBhvr>
                                      <p:tavLst>
                                        <p:tav tm="0">
                                          <p:val>
                                            <p:fltVal val="0"/>
                                          </p:val>
                                        </p:tav>
                                        <p:tav tm="100000">
                                          <p:val>
                                            <p:strVal val="#ppt_w"/>
                                          </p:val>
                                        </p:tav>
                                      </p:tavLst>
                                    </p:anim>
                                    <p:anim calcmode="lin" valueType="num">
                                      <p:cBhvr>
                                        <p:cTn id="43" dur="500" fill="hold"/>
                                        <p:tgtEl>
                                          <p:spTgt spid="9223"/>
                                        </p:tgtEl>
                                        <p:attrNameLst>
                                          <p:attrName>ppt_h</p:attrName>
                                        </p:attrNameLst>
                                      </p:cBhvr>
                                      <p:tavLst>
                                        <p:tav tm="0">
                                          <p:val>
                                            <p:fltVal val="0"/>
                                          </p:val>
                                        </p:tav>
                                        <p:tav tm="100000">
                                          <p:val>
                                            <p:strVal val="#ppt_h"/>
                                          </p:val>
                                        </p:tav>
                                      </p:tavLst>
                                    </p:anim>
                                    <p:animEffect transition="in" filter="fade">
                                      <p:cBhvr>
                                        <p:cTn id="44" dur="500"/>
                                        <p:tgtEl>
                                          <p:spTgt spid="922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9224"/>
                                        </p:tgtEl>
                                        <p:attrNameLst>
                                          <p:attrName>style.visibility</p:attrName>
                                        </p:attrNameLst>
                                      </p:cBhvr>
                                      <p:to>
                                        <p:strVal val="visible"/>
                                      </p:to>
                                    </p:set>
                                    <p:anim calcmode="lin" valueType="num">
                                      <p:cBhvr>
                                        <p:cTn id="49" dur="500" fill="hold"/>
                                        <p:tgtEl>
                                          <p:spTgt spid="9224"/>
                                        </p:tgtEl>
                                        <p:attrNameLst>
                                          <p:attrName>ppt_w</p:attrName>
                                        </p:attrNameLst>
                                      </p:cBhvr>
                                      <p:tavLst>
                                        <p:tav tm="0">
                                          <p:val>
                                            <p:fltVal val="0"/>
                                          </p:val>
                                        </p:tav>
                                        <p:tav tm="100000">
                                          <p:val>
                                            <p:strVal val="#ppt_w"/>
                                          </p:val>
                                        </p:tav>
                                      </p:tavLst>
                                    </p:anim>
                                    <p:anim calcmode="lin" valueType="num">
                                      <p:cBhvr>
                                        <p:cTn id="50" dur="500" fill="hold"/>
                                        <p:tgtEl>
                                          <p:spTgt spid="9224"/>
                                        </p:tgtEl>
                                        <p:attrNameLst>
                                          <p:attrName>ppt_h</p:attrName>
                                        </p:attrNameLst>
                                      </p:cBhvr>
                                      <p:tavLst>
                                        <p:tav tm="0">
                                          <p:val>
                                            <p:fltVal val="0"/>
                                          </p:val>
                                        </p:tav>
                                        <p:tav tm="100000">
                                          <p:val>
                                            <p:strVal val="#ppt_h"/>
                                          </p:val>
                                        </p:tav>
                                      </p:tavLst>
                                    </p:anim>
                                    <p:animEffect transition="in" filter="fade">
                                      <p:cBhvr>
                                        <p:cTn id="51" dur="500"/>
                                        <p:tgtEl>
                                          <p:spTgt spid="922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nodeType="clickEffect">
                                  <p:stCondLst>
                                    <p:cond delay="0"/>
                                  </p:stCondLst>
                                  <p:childTnLst>
                                    <p:set>
                                      <p:cBhvr>
                                        <p:cTn id="55" dur="1" fill="hold">
                                          <p:stCondLst>
                                            <p:cond delay="0"/>
                                          </p:stCondLst>
                                        </p:cTn>
                                        <p:tgtEl>
                                          <p:spTgt spid="9225"/>
                                        </p:tgtEl>
                                        <p:attrNameLst>
                                          <p:attrName>style.visibility</p:attrName>
                                        </p:attrNameLst>
                                      </p:cBhvr>
                                      <p:to>
                                        <p:strVal val="visible"/>
                                      </p:to>
                                    </p:set>
                                    <p:anim calcmode="lin" valueType="num">
                                      <p:cBhvr additive="base">
                                        <p:cTn id="56" dur="500" fill="hold"/>
                                        <p:tgtEl>
                                          <p:spTgt spid="9225"/>
                                        </p:tgtEl>
                                        <p:attrNameLst>
                                          <p:attrName>ppt_x</p:attrName>
                                        </p:attrNameLst>
                                      </p:cBhvr>
                                      <p:tavLst>
                                        <p:tav tm="0">
                                          <p:val>
                                            <p:strVal val="#ppt_x"/>
                                          </p:val>
                                        </p:tav>
                                        <p:tav tm="100000">
                                          <p:val>
                                            <p:strVal val="#ppt_x"/>
                                          </p:val>
                                        </p:tav>
                                      </p:tavLst>
                                    </p:anim>
                                    <p:anim calcmode="lin" valueType="num">
                                      <p:cBhvr additive="base">
                                        <p:cTn id="57"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50" presetClass="entr" presetSubtype="0" decel="100000" fill="hold" grpId="0" nodeType="clickEffect">
                                  <p:stCondLst>
                                    <p:cond delay="0"/>
                                  </p:stCondLst>
                                  <p:childTnLst>
                                    <p:set>
                                      <p:cBhvr>
                                        <p:cTn id="61" dur="1" fill="hold">
                                          <p:stCondLst>
                                            <p:cond delay="0"/>
                                          </p:stCondLst>
                                        </p:cTn>
                                        <p:tgtEl>
                                          <p:spTgt spid="9226"/>
                                        </p:tgtEl>
                                        <p:attrNameLst>
                                          <p:attrName>style.visibility</p:attrName>
                                        </p:attrNameLst>
                                      </p:cBhvr>
                                      <p:to>
                                        <p:strVal val="visible"/>
                                      </p:to>
                                    </p:set>
                                    <p:anim calcmode="lin" valueType="num">
                                      <p:cBhvr>
                                        <p:cTn id="62" dur="1000" fill="hold"/>
                                        <p:tgtEl>
                                          <p:spTgt spid="9226"/>
                                        </p:tgtEl>
                                        <p:attrNameLst>
                                          <p:attrName>ppt_w</p:attrName>
                                        </p:attrNameLst>
                                      </p:cBhvr>
                                      <p:tavLst>
                                        <p:tav tm="0">
                                          <p:val>
                                            <p:strVal val="#ppt_w+.3"/>
                                          </p:val>
                                        </p:tav>
                                        <p:tav tm="100000">
                                          <p:val>
                                            <p:strVal val="#ppt_w"/>
                                          </p:val>
                                        </p:tav>
                                      </p:tavLst>
                                    </p:anim>
                                    <p:anim calcmode="lin" valueType="num">
                                      <p:cBhvr>
                                        <p:cTn id="63" dur="1000" fill="hold"/>
                                        <p:tgtEl>
                                          <p:spTgt spid="9226"/>
                                        </p:tgtEl>
                                        <p:attrNameLst>
                                          <p:attrName>ppt_h</p:attrName>
                                        </p:attrNameLst>
                                      </p:cBhvr>
                                      <p:tavLst>
                                        <p:tav tm="0">
                                          <p:val>
                                            <p:strVal val="#ppt_h"/>
                                          </p:val>
                                        </p:tav>
                                        <p:tav tm="100000">
                                          <p:val>
                                            <p:strVal val="#ppt_h"/>
                                          </p:val>
                                        </p:tav>
                                      </p:tavLst>
                                    </p:anim>
                                    <p:animEffect transition="in" filter="fade">
                                      <p:cBhvr>
                                        <p:cTn id="64" dur="1000"/>
                                        <p:tgtEl>
                                          <p:spTgt spid="922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0" presetClass="entr" presetSubtype="0" decel="100000" fill="hold" grpId="0" nodeType="clickEffect">
                                  <p:stCondLst>
                                    <p:cond delay="0"/>
                                  </p:stCondLst>
                                  <p:childTnLst>
                                    <p:set>
                                      <p:cBhvr>
                                        <p:cTn id="68" dur="1" fill="hold">
                                          <p:stCondLst>
                                            <p:cond delay="0"/>
                                          </p:stCondLst>
                                        </p:cTn>
                                        <p:tgtEl>
                                          <p:spTgt spid="9229"/>
                                        </p:tgtEl>
                                        <p:attrNameLst>
                                          <p:attrName>style.visibility</p:attrName>
                                        </p:attrNameLst>
                                      </p:cBhvr>
                                      <p:to>
                                        <p:strVal val="visible"/>
                                      </p:to>
                                    </p:set>
                                    <p:anim calcmode="lin" valueType="num">
                                      <p:cBhvr>
                                        <p:cTn id="69" dur="1000" fill="hold"/>
                                        <p:tgtEl>
                                          <p:spTgt spid="9229"/>
                                        </p:tgtEl>
                                        <p:attrNameLst>
                                          <p:attrName>ppt_w</p:attrName>
                                        </p:attrNameLst>
                                      </p:cBhvr>
                                      <p:tavLst>
                                        <p:tav tm="0">
                                          <p:val>
                                            <p:strVal val="#ppt_w+.3"/>
                                          </p:val>
                                        </p:tav>
                                        <p:tav tm="100000">
                                          <p:val>
                                            <p:strVal val="#ppt_w"/>
                                          </p:val>
                                        </p:tav>
                                      </p:tavLst>
                                    </p:anim>
                                    <p:anim calcmode="lin" valueType="num">
                                      <p:cBhvr>
                                        <p:cTn id="70" dur="1000" fill="hold"/>
                                        <p:tgtEl>
                                          <p:spTgt spid="9229"/>
                                        </p:tgtEl>
                                        <p:attrNameLst>
                                          <p:attrName>ppt_h</p:attrName>
                                        </p:attrNameLst>
                                      </p:cBhvr>
                                      <p:tavLst>
                                        <p:tav tm="0">
                                          <p:val>
                                            <p:strVal val="#ppt_h"/>
                                          </p:val>
                                        </p:tav>
                                        <p:tav tm="100000">
                                          <p:val>
                                            <p:strVal val="#ppt_h"/>
                                          </p:val>
                                        </p:tav>
                                      </p:tavLst>
                                    </p:anim>
                                    <p:animEffect transition="in" filter="fade">
                                      <p:cBhvr>
                                        <p:cTn id="71" dur="1000"/>
                                        <p:tgtEl>
                                          <p:spTgt spid="922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0" presetClass="entr" presetSubtype="0" decel="100000" fill="hold" grpId="0" nodeType="clickEffect">
                                  <p:stCondLst>
                                    <p:cond delay="0"/>
                                  </p:stCondLst>
                                  <p:childTnLst>
                                    <p:set>
                                      <p:cBhvr>
                                        <p:cTn id="75" dur="1" fill="hold">
                                          <p:stCondLst>
                                            <p:cond delay="0"/>
                                          </p:stCondLst>
                                        </p:cTn>
                                        <p:tgtEl>
                                          <p:spTgt spid="9230"/>
                                        </p:tgtEl>
                                        <p:attrNameLst>
                                          <p:attrName>style.visibility</p:attrName>
                                        </p:attrNameLst>
                                      </p:cBhvr>
                                      <p:to>
                                        <p:strVal val="visible"/>
                                      </p:to>
                                    </p:set>
                                    <p:anim calcmode="lin" valueType="num">
                                      <p:cBhvr>
                                        <p:cTn id="76" dur="1000" fill="hold"/>
                                        <p:tgtEl>
                                          <p:spTgt spid="9230"/>
                                        </p:tgtEl>
                                        <p:attrNameLst>
                                          <p:attrName>ppt_w</p:attrName>
                                        </p:attrNameLst>
                                      </p:cBhvr>
                                      <p:tavLst>
                                        <p:tav tm="0">
                                          <p:val>
                                            <p:strVal val="#ppt_w+.3"/>
                                          </p:val>
                                        </p:tav>
                                        <p:tav tm="100000">
                                          <p:val>
                                            <p:strVal val="#ppt_w"/>
                                          </p:val>
                                        </p:tav>
                                      </p:tavLst>
                                    </p:anim>
                                    <p:anim calcmode="lin" valueType="num">
                                      <p:cBhvr>
                                        <p:cTn id="77" dur="1000" fill="hold"/>
                                        <p:tgtEl>
                                          <p:spTgt spid="9230"/>
                                        </p:tgtEl>
                                        <p:attrNameLst>
                                          <p:attrName>ppt_h</p:attrName>
                                        </p:attrNameLst>
                                      </p:cBhvr>
                                      <p:tavLst>
                                        <p:tav tm="0">
                                          <p:val>
                                            <p:strVal val="#ppt_h"/>
                                          </p:val>
                                        </p:tav>
                                        <p:tav tm="100000">
                                          <p:val>
                                            <p:strVal val="#ppt_h"/>
                                          </p:val>
                                        </p:tav>
                                      </p:tavLst>
                                    </p:anim>
                                    <p:animEffect transition="in" filter="fade">
                                      <p:cBhvr>
                                        <p:cTn id="78" dur="1000"/>
                                        <p:tgtEl>
                                          <p:spTgt spid="9230"/>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0" presetClass="entr" presetSubtype="0" decel="100000" fill="hold" grpId="0" nodeType="clickEffect">
                                  <p:stCondLst>
                                    <p:cond delay="0"/>
                                  </p:stCondLst>
                                  <p:childTnLst>
                                    <p:set>
                                      <p:cBhvr>
                                        <p:cTn id="82" dur="1" fill="hold">
                                          <p:stCondLst>
                                            <p:cond delay="0"/>
                                          </p:stCondLst>
                                        </p:cTn>
                                        <p:tgtEl>
                                          <p:spTgt spid="9231"/>
                                        </p:tgtEl>
                                        <p:attrNameLst>
                                          <p:attrName>style.visibility</p:attrName>
                                        </p:attrNameLst>
                                      </p:cBhvr>
                                      <p:to>
                                        <p:strVal val="visible"/>
                                      </p:to>
                                    </p:set>
                                    <p:anim calcmode="lin" valueType="num">
                                      <p:cBhvr>
                                        <p:cTn id="83" dur="1000" fill="hold"/>
                                        <p:tgtEl>
                                          <p:spTgt spid="9231"/>
                                        </p:tgtEl>
                                        <p:attrNameLst>
                                          <p:attrName>ppt_w</p:attrName>
                                        </p:attrNameLst>
                                      </p:cBhvr>
                                      <p:tavLst>
                                        <p:tav tm="0">
                                          <p:val>
                                            <p:strVal val="#ppt_w+.3"/>
                                          </p:val>
                                        </p:tav>
                                        <p:tav tm="100000">
                                          <p:val>
                                            <p:strVal val="#ppt_w"/>
                                          </p:val>
                                        </p:tav>
                                      </p:tavLst>
                                    </p:anim>
                                    <p:anim calcmode="lin" valueType="num">
                                      <p:cBhvr>
                                        <p:cTn id="84" dur="1000" fill="hold"/>
                                        <p:tgtEl>
                                          <p:spTgt spid="9231"/>
                                        </p:tgtEl>
                                        <p:attrNameLst>
                                          <p:attrName>ppt_h</p:attrName>
                                        </p:attrNameLst>
                                      </p:cBhvr>
                                      <p:tavLst>
                                        <p:tav tm="0">
                                          <p:val>
                                            <p:strVal val="#ppt_h"/>
                                          </p:val>
                                        </p:tav>
                                        <p:tav tm="100000">
                                          <p:val>
                                            <p:strVal val="#ppt_h"/>
                                          </p:val>
                                        </p:tav>
                                      </p:tavLst>
                                    </p:anim>
                                    <p:animEffect transition="in" filter="fade">
                                      <p:cBhvr>
                                        <p:cTn id="85" dur="1000"/>
                                        <p:tgtEl>
                                          <p:spTgt spid="923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0" presetClass="entr" presetSubtype="0" decel="100000" fill="hold" grpId="0" nodeType="clickEffect">
                                  <p:stCondLst>
                                    <p:cond delay="0"/>
                                  </p:stCondLst>
                                  <p:childTnLst>
                                    <p:set>
                                      <p:cBhvr>
                                        <p:cTn id="89" dur="1" fill="hold">
                                          <p:stCondLst>
                                            <p:cond delay="0"/>
                                          </p:stCondLst>
                                        </p:cTn>
                                        <p:tgtEl>
                                          <p:spTgt spid="9232"/>
                                        </p:tgtEl>
                                        <p:attrNameLst>
                                          <p:attrName>style.visibility</p:attrName>
                                        </p:attrNameLst>
                                      </p:cBhvr>
                                      <p:to>
                                        <p:strVal val="visible"/>
                                      </p:to>
                                    </p:set>
                                    <p:anim calcmode="lin" valueType="num">
                                      <p:cBhvr>
                                        <p:cTn id="90" dur="1000" fill="hold"/>
                                        <p:tgtEl>
                                          <p:spTgt spid="9232"/>
                                        </p:tgtEl>
                                        <p:attrNameLst>
                                          <p:attrName>ppt_w</p:attrName>
                                        </p:attrNameLst>
                                      </p:cBhvr>
                                      <p:tavLst>
                                        <p:tav tm="0">
                                          <p:val>
                                            <p:strVal val="#ppt_w+.3"/>
                                          </p:val>
                                        </p:tav>
                                        <p:tav tm="100000">
                                          <p:val>
                                            <p:strVal val="#ppt_w"/>
                                          </p:val>
                                        </p:tav>
                                      </p:tavLst>
                                    </p:anim>
                                    <p:anim calcmode="lin" valueType="num">
                                      <p:cBhvr>
                                        <p:cTn id="91" dur="1000" fill="hold"/>
                                        <p:tgtEl>
                                          <p:spTgt spid="9232"/>
                                        </p:tgtEl>
                                        <p:attrNameLst>
                                          <p:attrName>ppt_h</p:attrName>
                                        </p:attrNameLst>
                                      </p:cBhvr>
                                      <p:tavLst>
                                        <p:tav tm="0">
                                          <p:val>
                                            <p:strVal val="#ppt_h"/>
                                          </p:val>
                                        </p:tav>
                                        <p:tav tm="100000">
                                          <p:val>
                                            <p:strVal val="#ppt_h"/>
                                          </p:val>
                                        </p:tav>
                                      </p:tavLst>
                                    </p:anim>
                                    <p:animEffect transition="in" filter="fade">
                                      <p:cBhvr>
                                        <p:cTn id="92" dur="1000"/>
                                        <p:tgtEl>
                                          <p:spTgt spid="9232"/>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0" presetClass="entr" presetSubtype="0" decel="100000" fill="hold" grpId="0" nodeType="clickEffect">
                                  <p:stCondLst>
                                    <p:cond delay="0"/>
                                  </p:stCondLst>
                                  <p:childTnLst>
                                    <p:set>
                                      <p:cBhvr>
                                        <p:cTn id="96" dur="1" fill="hold">
                                          <p:stCondLst>
                                            <p:cond delay="0"/>
                                          </p:stCondLst>
                                        </p:cTn>
                                        <p:tgtEl>
                                          <p:spTgt spid="9233"/>
                                        </p:tgtEl>
                                        <p:attrNameLst>
                                          <p:attrName>style.visibility</p:attrName>
                                        </p:attrNameLst>
                                      </p:cBhvr>
                                      <p:to>
                                        <p:strVal val="visible"/>
                                      </p:to>
                                    </p:set>
                                    <p:anim calcmode="lin" valueType="num">
                                      <p:cBhvr>
                                        <p:cTn id="97" dur="1000" fill="hold"/>
                                        <p:tgtEl>
                                          <p:spTgt spid="9233"/>
                                        </p:tgtEl>
                                        <p:attrNameLst>
                                          <p:attrName>ppt_w</p:attrName>
                                        </p:attrNameLst>
                                      </p:cBhvr>
                                      <p:tavLst>
                                        <p:tav tm="0">
                                          <p:val>
                                            <p:strVal val="#ppt_w+.3"/>
                                          </p:val>
                                        </p:tav>
                                        <p:tav tm="100000">
                                          <p:val>
                                            <p:strVal val="#ppt_w"/>
                                          </p:val>
                                        </p:tav>
                                      </p:tavLst>
                                    </p:anim>
                                    <p:anim calcmode="lin" valueType="num">
                                      <p:cBhvr>
                                        <p:cTn id="98" dur="1000" fill="hold"/>
                                        <p:tgtEl>
                                          <p:spTgt spid="9233"/>
                                        </p:tgtEl>
                                        <p:attrNameLst>
                                          <p:attrName>ppt_h</p:attrName>
                                        </p:attrNameLst>
                                      </p:cBhvr>
                                      <p:tavLst>
                                        <p:tav tm="0">
                                          <p:val>
                                            <p:strVal val="#ppt_h"/>
                                          </p:val>
                                        </p:tav>
                                        <p:tav tm="100000">
                                          <p:val>
                                            <p:strVal val="#ppt_h"/>
                                          </p:val>
                                        </p:tav>
                                      </p:tavLst>
                                    </p:anim>
                                    <p:animEffect transition="in" filter="fade">
                                      <p:cBhvr>
                                        <p:cTn id="99" dur="1000"/>
                                        <p:tgtEl>
                                          <p:spTgt spid="9233"/>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0" presetClass="entr" presetSubtype="0" decel="100000" fill="hold" grpId="0" nodeType="clickEffect">
                                  <p:stCondLst>
                                    <p:cond delay="0"/>
                                  </p:stCondLst>
                                  <p:childTnLst>
                                    <p:set>
                                      <p:cBhvr>
                                        <p:cTn id="103" dur="1" fill="hold">
                                          <p:stCondLst>
                                            <p:cond delay="0"/>
                                          </p:stCondLst>
                                        </p:cTn>
                                        <p:tgtEl>
                                          <p:spTgt spid="9234"/>
                                        </p:tgtEl>
                                        <p:attrNameLst>
                                          <p:attrName>style.visibility</p:attrName>
                                        </p:attrNameLst>
                                      </p:cBhvr>
                                      <p:to>
                                        <p:strVal val="visible"/>
                                      </p:to>
                                    </p:set>
                                    <p:anim calcmode="lin" valueType="num">
                                      <p:cBhvr>
                                        <p:cTn id="104" dur="1000" fill="hold"/>
                                        <p:tgtEl>
                                          <p:spTgt spid="9234"/>
                                        </p:tgtEl>
                                        <p:attrNameLst>
                                          <p:attrName>ppt_w</p:attrName>
                                        </p:attrNameLst>
                                      </p:cBhvr>
                                      <p:tavLst>
                                        <p:tav tm="0">
                                          <p:val>
                                            <p:strVal val="#ppt_w+.3"/>
                                          </p:val>
                                        </p:tav>
                                        <p:tav tm="100000">
                                          <p:val>
                                            <p:strVal val="#ppt_w"/>
                                          </p:val>
                                        </p:tav>
                                      </p:tavLst>
                                    </p:anim>
                                    <p:anim calcmode="lin" valueType="num">
                                      <p:cBhvr>
                                        <p:cTn id="105" dur="1000" fill="hold"/>
                                        <p:tgtEl>
                                          <p:spTgt spid="9234"/>
                                        </p:tgtEl>
                                        <p:attrNameLst>
                                          <p:attrName>ppt_h</p:attrName>
                                        </p:attrNameLst>
                                      </p:cBhvr>
                                      <p:tavLst>
                                        <p:tav tm="0">
                                          <p:val>
                                            <p:strVal val="#ppt_h"/>
                                          </p:val>
                                        </p:tav>
                                        <p:tav tm="100000">
                                          <p:val>
                                            <p:strVal val="#ppt_h"/>
                                          </p:val>
                                        </p:tav>
                                      </p:tavLst>
                                    </p:anim>
                                    <p:animEffect transition="in" filter="fade">
                                      <p:cBhvr>
                                        <p:cTn id="106" dur="1000"/>
                                        <p:tgtEl>
                                          <p:spTgt spid="9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1" grpId="0"/>
      <p:bldP spid="9222" grpId="0"/>
      <p:bldP spid="9223" grpId="0" animBg="1"/>
      <p:bldP spid="9224" grpId="0"/>
      <p:bldP spid="9226" grpId="0" animBg="1"/>
      <p:bldP spid="9229" grpId="0" animBg="1"/>
      <p:bldP spid="9230" grpId="0" animBg="1"/>
      <p:bldP spid="9231" grpId="0" animBg="1"/>
      <p:bldP spid="9232" grpId="0" animBg="1"/>
      <p:bldP spid="9233" grpId="0" animBg="1"/>
      <p:bldP spid="92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b="1" smtClean="0">
                <a:solidFill>
                  <a:schemeClr val="folHlink"/>
                </a:solidFill>
              </a:rPr>
              <a:t>Cause and Effect</a:t>
            </a:r>
          </a:p>
        </p:txBody>
      </p:sp>
      <p:sp>
        <p:nvSpPr>
          <p:cNvPr id="5123" name="Rectangle 3"/>
          <p:cNvSpPr>
            <a:spLocks noGrp="1" noChangeArrowheads="1"/>
          </p:cNvSpPr>
          <p:nvPr>
            <p:ph idx="1"/>
          </p:nvPr>
        </p:nvSpPr>
        <p:spPr>
          <a:xfrm>
            <a:off x="1828800" y="1600201"/>
            <a:ext cx="8839200" cy="4525963"/>
          </a:xfrm>
        </p:spPr>
        <p:txBody>
          <a:bodyPr/>
          <a:lstStyle/>
          <a:p>
            <a:pPr algn="ctr" eaLnBrk="1" hangingPunct="1">
              <a:buFontTx/>
              <a:buNone/>
            </a:pPr>
            <a:r>
              <a:rPr lang="en-US" altLang="en-US" b="1" smtClean="0"/>
              <a:t>Explains reasons why something happened.</a:t>
            </a:r>
          </a:p>
          <a:p>
            <a:pPr algn="ctr" eaLnBrk="1" hangingPunct="1">
              <a:buFontTx/>
              <a:buNone/>
            </a:pPr>
            <a:endParaRPr lang="en-US" altLang="en-US" sz="1200" b="1"/>
          </a:p>
          <a:p>
            <a:pPr eaLnBrk="1" hangingPunct="1">
              <a:buFontTx/>
              <a:buNone/>
            </a:pPr>
            <a:r>
              <a:rPr lang="en-US" altLang="en-US" b="1" smtClean="0"/>
              <a:t>Or explains the effects of something.</a:t>
            </a: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3581401"/>
            <a:ext cx="4398963" cy="322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806826"/>
            <a:ext cx="4267200" cy="305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6"/>
          <p:cNvSpPr>
            <a:spLocks noChangeArrowheads="1"/>
          </p:cNvSpPr>
          <p:nvPr/>
        </p:nvSpPr>
        <p:spPr bwMode="auto">
          <a:xfrm>
            <a:off x="2133600" y="3886200"/>
            <a:ext cx="1752600" cy="4572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600" b="1">
                <a:latin typeface="Arial" panose="020B0604020202020204" pitchFamily="34" charset="0"/>
              </a:rPr>
              <a:t>Not feeding it.</a:t>
            </a:r>
          </a:p>
        </p:txBody>
      </p:sp>
      <p:sp>
        <p:nvSpPr>
          <p:cNvPr id="5127" name="Rectangle 7"/>
          <p:cNvSpPr>
            <a:spLocks noChangeArrowheads="1"/>
          </p:cNvSpPr>
          <p:nvPr/>
        </p:nvSpPr>
        <p:spPr bwMode="auto">
          <a:xfrm>
            <a:off x="2133600" y="4953000"/>
            <a:ext cx="1676400" cy="4572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600" b="1">
                <a:latin typeface="Arial" panose="020B0604020202020204" pitchFamily="34" charset="0"/>
              </a:rPr>
              <a:t>Not petting it.</a:t>
            </a:r>
          </a:p>
        </p:txBody>
      </p:sp>
      <p:sp>
        <p:nvSpPr>
          <p:cNvPr id="5128" name="Rectangle 8"/>
          <p:cNvSpPr>
            <a:spLocks noChangeArrowheads="1"/>
          </p:cNvSpPr>
          <p:nvPr/>
        </p:nvSpPr>
        <p:spPr bwMode="auto">
          <a:xfrm>
            <a:off x="2133600" y="5867400"/>
            <a:ext cx="1752600" cy="4572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600" b="1">
                <a:latin typeface="Arial" panose="020B0604020202020204" pitchFamily="34" charset="0"/>
              </a:rPr>
              <a:t>Not loving it.</a:t>
            </a:r>
          </a:p>
        </p:txBody>
      </p:sp>
      <p:sp>
        <p:nvSpPr>
          <p:cNvPr id="5129" name="Rectangle 9"/>
          <p:cNvSpPr>
            <a:spLocks noChangeArrowheads="1"/>
          </p:cNvSpPr>
          <p:nvPr/>
        </p:nvSpPr>
        <p:spPr bwMode="auto">
          <a:xfrm>
            <a:off x="4572000" y="4953000"/>
            <a:ext cx="1447800" cy="4572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2000" b="1">
                <a:solidFill>
                  <a:srgbClr val="FF0000"/>
                </a:solidFill>
                <a:latin typeface="Arial" panose="020B0604020202020204" pitchFamily="34" charset="0"/>
              </a:rPr>
              <a:t>Why Dog </a:t>
            </a:r>
          </a:p>
          <a:p>
            <a:pPr algn="ctr" eaLnBrk="1" hangingPunct="1">
              <a:spcBef>
                <a:spcPct val="0"/>
              </a:spcBef>
              <a:buFontTx/>
              <a:buNone/>
            </a:pPr>
            <a:r>
              <a:rPr lang="en-US" altLang="en-US" sz="2000" b="1">
                <a:solidFill>
                  <a:srgbClr val="FF0000"/>
                </a:solidFill>
                <a:latin typeface="Arial" panose="020B0604020202020204" pitchFamily="34" charset="0"/>
              </a:rPr>
              <a:t>Ran Away</a:t>
            </a:r>
          </a:p>
        </p:txBody>
      </p:sp>
      <p:sp>
        <p:nvSpPr>
          <p:cNvPr id="5131" name="Rectangle 11"/>
          <p:cNvSpPr>
            <a:spLocks noChangeArrowheads="1"/>
          </p:cNvSpPr>
          <p:nvPr/>
        </p:nvSpPr>
        <p:spPr bwMode="auto">
          <a:xfrm>
            <a:off x="6477000" y="5105400"/>
            <a:ext cx="1371600" cy="4572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600" b="1">
                <a:solidFill>
                  <a:srgbClr val="3333CC"/>
                </a:solidFill>
                <a:latin typeface="Arial" panose="020B0604020202020204" pitchFamily="34" charset="0"/>
              </a:rPr>
              <a:t>Lots of Karate </a:t>
            </a:r>
            <a:br>
              <a:rPr lang="en-US" altLang="en-US" sz="1600" b="1">
                <a:solidFill>
                  <a:srgbClr val="3333CC"/>
                </a:solidFill>
                <a:latin typeface="Arial" panose="020B0604020202020204" pitchFamily="34" charset="0"/>
              </a:rPr>
            </a:br>
            <a:r>
              <a:rPr lang="en-US" altLang="en-US" sz="1600" b="1">
                <a:solidFill>
                  <a:srgbClr val="3333CC"/>
                </a:solidFill>
                <a:latin typeface="Arial" panose="020B0604020202020204" pitchFamily="34" charset="0"/>
              </a:rPr>
              <a:t>Movies in 60’s</a:t>
            </a:r>
          </a:p>
        </p:txBody>
      </p:sp>
      <p:sp>
        <p:nvSpPr>
          <p:cNvPr id="5132" name="Rectangle 12"/>
          <p:cNvSpPr>
            <a:spLocks noChangeArrowheads="1"/>
          </p:cNvSpPr>
          <p:nvPr/>
        </p:nvSpPr>
        <p:spPr bwMode="auto">
          <a:xfrm>
            <a:off x="8382000" y="3962400"/>
            <a:ext cx="1524000" cy="4572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600" b="1">
                <a:latin typeface="Arial" panose="020B0604020202020204" pitchFamily="34" charset="0"/>
              </a:rPr>
              <a:t>Many Karate </a:t>
            </a:r>
          </a:p>
          <a:p>
            <a:pPr eaLnBrk="1" hangingPunct="1">
              <a:spcBef>
                <a:spcPct val="0"/>
              </a:spcBef>
              <a:buFontTx/>
              <a:buNone/>
            </a:pPr>
            <a:r>
              <a:rPr lang="en-US" altLang="en-US" sz="1600" b="1">
                <a:latin typeface="Arial" panose="020B0604020202020204" pitchFamily="34" charset="0"/>
              </a:rPr>
              <a:t>Schools Opened.</a:t>
            </a:r>
          </a:p>
        </p:txBody>
      </p:sp>
      <p:sp>
        <p:nvSpPr>
          <p:cNvPr id="5133" name="Rectangle 13"/>
          <p:cNvSpPr>
            <a:spLocks noChangeArrowheads="1"/>
          </p:cNvSpPr>
          <p:nvPr/>
        </p:nvSpPr>
        <p:spPr bwMode="auto">
          <a:xfrm>
            <a:off x="8458200" y="5105400"/>
            <a:ext cx="1600200" cy="4572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600" b="1">
                <a:latin typeface="Arial" panose="020B0604020202020204" pitchFamily="34" charset="0"/>
              </a:rPr>
              <a:t>Nunchuck sales </a:t>
            </a:r>
          </a:p>
          <a:p>
            <a:pPr eaLnBrk="1" hangingPunct="1">
              <a:spcBef>
                <a:spcPct val="0"/>
              </a:spcBef>
              <a:buFontTx/>
              <a:buNone/>
            </a:pPr>
            <a:r>
              <a:rPr lang="en-US" altLang="en-US" sz="1600" b="1">
                <a:latin typeface="Arial" panose="020B0604020202020204" pitchFamily="34" charset="0"/>
              </a:rPr>
              <a:t>Increased 400%</a:t>
            </a:r>
          </a:p>
        </p:txBody>
      </p:sp>
      <p:sp>
        <p:nvSpPr>
          <p:cNvPr id="5134" name="AutoShape 14"/>
          <p:cNvSpPr>
            <a:spLocks noChangeArrowheads="1"/>
          </p:cNvSpPr>
          <p:nvPr/>
        </p:nvSpPr>
        <p:spPr bwMode="auto">
          <a:xfrm rot="-507996">
            <a:off x="4495800" y="4419600"/>
            <a:ext cx="1676400" cy="838200"/>
          </a:xfrm>
          <a:custGeom>
            <a:avLst/>
            <a:gdLst>
              <a:gd name="T0" fmla="*/ 1517472235 w 21600"/>
              <a:gd name="T1" fmla="*/ 179983194 h 21600"/>
              <a:gd name="T2" fmla="*/ 1200510553 w 21600"/>
              <a:gd name="T3" fmla="*/ 574428084 h 21600"/>
              <a:gd name="T4" fmla="*/ 2147483646 w 21600"/>
              <a:gd name="T5" fmla="*/ 389886557 h 21600"/>
              <a:gd name="T6" fmla="*/ 2147483646 w 21600"/>
              <a:gd name="T7" fmla="*/ -154213239 h 21600"/>
              <a:gd name="T8" fmla="*/ 2147483646 w 21600"/>
              <a:gd name="T9" fmla="*/ 119911029 h 21600"/>
              <a:gd name="T10" fmla="*/ 2147483646 w 21600"/>
              <a:gd name="T11" fmla="*/ 45223722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249" y="5051"/>
                </a:moveTo>
                <a:cubicBezTo>
                  <a:pt x="7541" y="5310"/>
                  <a:pt x="5382" y="7423"/>
                  <a:pt x="5064" y="10124"/>
                </a:cubicBezTo>
                <a:lnTo>
                  <a:pt x="74" y="9536"/>
                </a:lnTo>
                <a:cubicBezTo>
                  <a:pt x="668" y="4485"/>
                  <a:pt x="4707" y="534"/>
                  <a:pt x="9769" y="49"/>
                </a:cubicBezTo>
                <a:lnTo>
                  <a:pt x="9512" y="-2639"/>
                </a:lnTo>
                <a:lnTo>
                  <a:pt x="15199" y="2052"/>
                </a:lnTo>
                <a:lnTo>
                  <a:pt x="10506" y="7739"/>
                </a:lnTo>
                <a:lnTo>
                  <a:pt x="10249" y="5051"/>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5135" name="WordArt 15"/>
          <p:cNvSpPr>
            <a:spLocks noChangeArrowheads="1" noChangeShapeType="1" noTextEdit="1"/>
          </p:cNvSpPr>
          <p:nvPr/>
        </p:nvSpPr>
        <p:spPr bwMode="auto">
          <a:xfrm rot="834286">
            <a:off x="5799138" y="3116264"/>
            <a:ext cx="1835150" cy="1874837"/>
          </a:xfrm>
          <a:prstGeom prst="rect">
            <a:avLst/>
          </a:prstGeom>
        </p:spPr>
        <p:txBody>
          <a:bodyPr wrap="none" fromWordArt="1">
            <a:prstTxWarp prst="textSlantUp">
              <a:avLst>
                <a:gd name="adj" fmla="val 62519"/>
              </a:avLst>
            </a:prstTxWarp>
          </a:bodyPr>
          <a:lstStyle/>
          <a:p>
            <a:pPr algn="ctr"/>
            <a:r>
              <a:rPr lang="en-US" sz="2400" kern="10">
                <a:ln w="9525">
                  <a:solidFill>
                    <a:srgbClr val="000000"/>
                  </a:solidFill>
                  <a:round/>
                  <a:headEnd/>
                  <a:tailEnd/>
                </a:ln>
                <a:solidFill>
                  <a:srgbClr val="000000"/>
                </a:solidFill>
                <a:cs typeface="Arial" panose="020B0604020202020204" pitchFamily="34" charset="0"/>
              </a:rPr>
              <a:t>Text is not telling</a:t>
            </a:r>
          </a:p>
          <a:p>
            <a:pPr algn="ctr"/>
            <a:r>
              <a:rPr lang="en-US" sz="2400" kern="10">
                <a:ln w="9525">
                  <a:solidFill>
                    <a:srgbClr val="000000"/>
                  </a:solidFill>
                  <a:round/>
                  <a:headEnd/>
                  <a:tailEnd/>
                </a:ln>
                <a:solidFill>
                  <a:srgbClr val="000000"/>
                </a:solidFill>
                <a:cs typeface="Arial" panose="020B0604020202020204" pitchFamily="34" charset="0"/>
              </a:rPr>
              <a:t>the story of a dog.</a:t>
            </a:r>
          </a:p>
        </p:txBody>
      </p:sp>
      <p:sp>
        <p:nvSpPr>
          <p:cNvPr id="5136" name="Rectangle 16"/>
          <p:cNvSpPr>
            <a:spLocks noChangeArrowheads="1"/>
          </p:cNvSpPr>
          <p:nvPr/>
        </p:nvSpPr>
        <p:spPr bwMode="auto">
          <a:xfrm>
            <a:off x="8458200" y="6248400"/>
            <a:ext cx="1600200" cy="3810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sz="1600" b="1">
                <a:latin typeface="Arial" panose="020B0604020202020204" pitchFamily="34" charset="0"/>
              </a:rPr>
              <a:t>Hospital cases</a:t>
            </a:r>
          </a:p>
          <a:p>
            <a:pPr eaLnBrk="1" hangingPunct="1">
              <a:spcBef>
                <a:spcPct val="0"/>
              </a:spcBef>
              <a:buFontTx/>
              <a:buNone/>
            </a:pPr>
            <a:r>
              <a:rPr lang="en-US" altLang="en-US" sz="1600" b="1">
                <a:latin typeface="Arial" panose="020B0604020202020204" pitchFamily="34" charset="0"/>
              </a:rPr>
              <a:t>went up.</a:t>
            </a:r>
          </a:p>
        </p:txBody>
      </p:sp>
    </p:spTree>
    <p:extLst>
      <p:ext uri="{BB962C8B-B14F-4D97-AF65-F5344CB8AC3E}">
        <p14:creationId xmlns:p14="http://schemas.microsoft.com/office/powerpoint/2010/main" val="9506629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transition="in" filter="fade">
                                      <p:cBhvr>
                                        <p:cTn id="9" dur="500"/>
                                        <p:tgtEl>
                                          <p:spTgt spid="51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 calcmode="lin" valueType="num">
                                      <p:cBhvr>
                                        <p:cTn id="14"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12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12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 calcmode="lin" valueType="num">
                                      <p:cBhvr>
                                        <p:cTn id="21" dur="1000" fill="hold"/>
                                        <p:tgtEl>
                                          <p:spTgt spid="512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512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12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5" presetClass="entr" presetSubtype="0" fill="hold" nodeType="clickEffect">
                                  <p:stCondLst>
                                    <p:cond delay="0"/>
                                  </p:stCondLst>
                                  <p:childTnLst>
                                    <p:set>
                                      <p:cBhvr>
                                        <p:cTn id="27" dur="1" fill="hold">
                                          <p:stCondLst>
                                            <p:cond delay="0"/>
                                          </p:stCondLst>
                                        </p:cTn>
                                        <p:tgtEl>
                                          <p:spTgt spid="5124"/>
                                        </p:tgtEl>
                                        <p:attrNameLst>
                                          <p:attrName>style.visibility</p:attrName>
                                        </p:attrNameLst>
                                      </p:cBhvr>
                                      <p:to>
                                        <p:strVal val="visible"/>
                                      </p:to>
                                    </p:set>
                                    <p:animEffect transition="in" filter="fade">
                                      <p:cBhvr>
                                        <p:cTn id="28" dur="2000"/>
                                        <p:tgtEl>
                                          <p:spTgt spid="5124"/>
                                        </p:tgtEl>
                                      </p:cBhvr>
                                    </p:animEffect>
                                    <p:anim calcmode="lin" valueType="num">
                                      <p:cBhvr>
                                        <p:cTn id="29" dur="2000" fill="hold"/>
                                        <p:tgtEl>
                                          <p:spTgt spid="5124"/>
                                        </p:tgtEl>
                                        <p:attrNameLst>
                                          <p:attrName>style.rotation</p:attrName>
                                        </p:attrNameLst>
                                      </p:cBhvr>
                                      <p:tavLst>
                                        <p:tav tm="0">
                                          <p:val>
                                            <p:fltVal val="720"/>
                                          </p:val>
                                        </p:tav>
                                        <p:tav tm="100000">
                                          <p:val>
                                            <p:fltVal val="0"/>
                                          </p:val>
                                        </p:tav>
                                      </p:tavLst>
                                    </p:anim>
                                    <p:anim calcmode="lin" valueType="num">
                                      <p:cBhvr>
                                        <p:cTn id="30" dur="2000" fill="hold"/>
                                        <p:tgtEl>
                                          <p:spTgt spid="5124"/>
                                        </p:tgtEl>
                                        <p:attrNameLst>
                                          <p:attrName>ppt_h</p:attrName>
                                        </p:attrNameLst>
                                      </p:cBhvr>
                                      <p:tavLst>
                                        <p:tav tm="0">
                                          <p:val>
                                            <p:fltVal val="0"/>
                                          </p:val>
                                        </p:tav>
                                        <p:tav tm="100000">
                                          <p:val>
                                            <p:strVal val="#ppt_h"/>
                                          </p:val>
                                        </p:tav>
                                      </p:tavLst>
                                    </p:anim>
                                    <p:anim calcmode="lin" valueType="num">
                                      <p:cBhvr>
                                        <p:cTn id="31" dur="2000" fill="hold"/>
                                        <p:tgtEl>
                                          <p:spTgt spid="5124"/>
                                        </p:tgtEl>
                                        <p:attrNameLst>
                                          <p:attrName>ppt_w</p:attrName>
                                        </p:attrNameLst>
                                      </p:cBhvr>
                                      <p:tavLst>
                                        <p:tav tm="0">
                                          <p:val>
                                            <p:fltVal val="0"/>
                                          </p:val>
                                        </p:tav>
                                        <p:tav tm="100000">
                                          <p:val>
                                            <p:strVal val="#ppt_w"/>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5129"/>
                                        </p:tgtEl>
                                        <p:attrNameLst>
                                          <p:attrName>style.visibility</p:attrName>
                                        </p:attrNameLst>
                                      </p:cBhvr>
                                      <p:to>
                                        <p:strVal val="visible"/>
                                      </p:to>
                                    </p:set>
                                    <p:anim calcmode="lin" valueType="num">
                                      <p:cBhvr>
                                        <p:cTn id="36" dur="500" fill="hold"/>
                                        <p:tgtEl>
                                          <p:spTgt spid="5129"/>
                                        </p:tgtEl>
                                        <p:attrNameLst>
                                          <p:attrName>ppt_w</p:attrName>
                                        </p:attrNameLst>
                                      </p:cBhvr>
                                      <p:tavLst>
                                        <p:tav tm="0">
                                          <p:val>
                                            <p:fltVal val="0"/>
                                          </p:val>
                                        </p:tav>
                                        <p:tav tm="100000">
                                          <p:val>
                                            <p:strVal val="#ppt_w"/>
                                          </p:val>
                                        </p:tav>
                                      </p:tavLst>
                                    </p:anim>
                                    <p:anim calcmode="lin" valueType="num">
                                      <p:cBhvr>
                                        <p:cTn id="37" dur="500" fill="hold"/>
                                        <p:tgtEl>
                                          <p:spTgt spid="5129"/>
                                        </p:tgtEl>
                                        <p:attrNameLst>
                                          <p:attrName>ppt_h</p:attrName>
                                        </p:attrNameLst>
                                      </p:cBhvr>
                                      <p:tavLst>
                                        <p:tav tm="0">
                                          <p:val>
                                            <p:fltVal val="0"/>
                                          </p:val>
                                        </p:tav>
                                        <p:tav tm="100000">
                                          <p:val>
                                            <p:strVal val="#ppt_h"/>
                                          </p:val>
                                        </p:tav>
                                      </p:tavLst>
                                    </p:anim>
                                    <p:animEffect transition="in" filter="fade">
                                      <p:cBhvr>
                                        <p:cTn id="38" dur="500"/>
                                        <p:tgtEl>
                                          <p:spTgt spid="512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5126"/>
                                        </p:tgtEl>
                                        <p:attrNameLst>
                                          <p:attrName>style.visibility</p:attrName>
                                        </p:attrNameLst>
                                      </p:cBhvr>
                                      <p:to>
                                        <p:strVal val="visible"/>
                                      </p:to>
                                    </p:set>
                                    <p:anim calcmode="lin" valueType="num">
                                      <p:cBhvr>
                                        <p:cTn id="43" dur="500" fill="hold"/>
                                        <p:tgtEl>
                                          <p:spTgt spid="5126"/>
                                        </p:tgtEl>
                                        <p:attrNameLst>
                                          <p:attrName>ppt_w</p:attrName>
                                        </p:attrNameLst>
                                      </p:cBhvr>
                                      <p:tavLst>
                                        <p:tav tm="0">
                                          <p:val>
                                            <p:fltVal val="0"/>
                                          </p:val>
                                        </p:tav>
                                        <p:tav tm="100000">
                                          <p:val>
                                            <p:strVal val="#ppt_w"/>
                                          </p:val>
                                        </p:tav>
                                      </p:tavLst>
                                    </p:anim>
                                    <p:anim calcmode="lin" valueType="num">
                                      <p:cBhvr>
                                        <p:cTn id="44" dur="500" fill="hold"/>
                                        <p:tgtEl>
                                          <p:spTgt spid="5126"/>
                                        </p:tgtEl>
                                        <p:attrNameLst>
                                          <p:attrName>ppt_h</p:attrName>
                                        </p:attrNameLst>
                                      </p:cBhvr>
                                      <p:tavLst>
                                        <p:tav tm="0">
                                          <p:val>
                                            <p:fltVal val="0"/>
                                          </p:val>
                                        </p:tav>
                                        <p:tav tm="100000">
                                          <p:val>
                                            <p:strVal val="#ppt_h"/>
                                          </p:val>
                                        </p:tav>
                                      </p:tavLst>
                                    </p:anim>
                                    <p:animEffect transition="in" filter="fade">
                                      <p:cBhvr>
                                        <p:cTn id="45" dur="500"/>
                                        <p:tgtEl>
                                          <p:spTgt spid="512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5127"/>
                                        </p:tgtEl>
                                        <p:attrNameLst>
                                          <p:attrName>style.visibility</p:attrName>
                                        </p:attrNameLst>
                                      </p:cBhvr>
                                      <p:to>
                                        <p:strVal val="visible"/>
                                      </p:to>
                                    </p:set>
                                    <p:anim calcmode="lin" valueType="num">
                                      <p:cBhvr>
                                        <p:cTn id="50" dur="500" fill="hold"/>
                                        <p:tgtEl>
                                          <p:spTgt spid="5127"/>
                                        </p:tgtEl>
                                        <p:attrNameLst>
                                          <p:attrName>ppt_w</p:attrName>
                                        </p:attrNameLst>
                                      </p:cBhvr>
                                      <p:tavLst>
                                        <p:tav tm="0">
                                          <p:val>
                                            <p:fltVal val="0"/>
                                          </p:val>
                                        </p:tav>
                                        <p:tav tm="100000">
                                          <p:val>
                                            <p:strVal val="#ppt_w"/>
                                          </p:val>
                                        </p:tav>
                                      </p:tavLst>
                                    </p:anim>
                                    <p:anim calcmode="lin" valueType="num">
                                      <p:cBhvr>
                                        <p:cTn id="51" dur="500" fill="hold"/>
                                        <p:tgtEl>
                                          <p:spTgt spid="5127"/>
                                        </p:tgtEl>
                                        <p:attrNameLst>
                                          <p:attrName>ppt_h</p:attrName>
                                        </p:attrNameLst>
                                      </p:cBhvr>
                                      <p:tavLst>
                                        <p:tav tm="0">
                                          <p:val>
                                            <p:fltVal val="0"/>
                                          </p:val>
                                        </p:tav>
                                        <p:tav tm="100000">
                                          <p:val>
                                            <p:strVal val="#ppt_h"/>
                                          </p:val>
                                        </p:tav>
                                      </p:tavLst>
                                    </p:anim>
                                    <p:animEffect transition="in" filter="fade">
                                      <p:cBhvr>
                                        <p:cTn id="52" dur="500"/>
                                        <p:tgtEl>
                                          <p:spTgt spid="512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5128"/>
                                        </p:tgtEl>
                                        <p:attrNameLst>
                                          <p:attrName>style.visibility</p:attrName>
                                        </p:attrNameLst>
                                      </p:cBhvr>
                                      <p:to>
                                        <p:strVal val="visible"/>
                                      </p:to>
                                    </p:set>
                                    <p:anim calcmode="lin" valueType="num">
                                      <p:cBhvr>
                                        <p:cTn id="57" dur="500" fill="hold"/>
                                        <p:tgtEl>
                                          <p:spTgt spid="5128"/>
                                        </p:tgtEl>
                                        <p:attrNameLst>
                                          <p:attrName>ppt_w</p:attrName>
                                        </p:attrNameLst>
                                      </p:cBhvr>
                                      <p:tavLst>
                                        <p:tav tm="0">
                                          <p:val>
                                            <p:fltVal val="0"/>
                                          </p:val>
                                        </p:tav>
                                        <p:tav tm="100000">
                                          <p:val>
                                            <p:strVal val="#ppt_w"/>
                                          </p:val>
                                        </p:tav>
                                      </p:tavLst>
                                    </p:anim>
                                    <p:anim calcmode="lin" valueType="num">
                                      <p:cBhvr>
                                        <p:cTn id="58" dur="500" fill="hold"/>
                                        <p:tgtEl>
                                          <p:spTgt spid="5128"/>
                                        </p:tgtEl>
                                        <p:attrNameLst>
                                          <p:attrName>ppt_h</p:attrName>
                                        </p:attrNameLst>
                                      </p:cBhvr>
                                      <p:tavLst>
                                        <p:tav tm="0">
                                          <p:val>
                                            <p:fltVal val="0"/>
                                          </p:val>
                                        </p:tav>
                                        <p:tav tm="100000">
                                          <p:val>
                                            <p:strVal val="#ppt_h"/>
                                          </p:val>
                                        </p:tav>
                                      </p:tavLst>
                                    </p:anim>
                                    <p:animEffect transition="in" filter="fade">
                                      <p:cBhvr>
                                        <p:cTn id="59" dur="500"/>
                                        <p:tgtEl>
                                          <p:spTgt spid="512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5" presetClass="entr" presetSubtype="0" fill="hold" grpId="0" nodeType="clickEffect">
                                  <p:stCondLst>
                                    <p:cond delay="0"/>
                                  </p:stCondLst>
                                  <p:childTnLst>
                                    <p:set>
                                      <p:cBhvr>
                                        <p:cTn id="63" dur="1" fill="hold">
                                          <p:stCondLst>
                                            <p:cond delay="0"/>
                                          </p:stCondLst>
                                        </p:cTn>
                                        <p:tgtEl>
                                          <p:spTgt spid="5135"/>
                                        </p:tgtEl>
                                        <p:attrNameLst>
                                          <p:attrName>style.visibility</p:attrName>
                                        </p:attrNameLst>
                                      </p:cBhvr>
                                      <p:to>
                                        <p:strVal val="visible"/>
                                      </p:to>
                                    </p:set>
                                    <p:animEffect transition="in" filter="fade">
                                      <p:cBhvr>
                                        <p:cTn id="64" dur="2000"/>
                                        <p:tgtEl>
                                          <p:spTgt spid="5135"/>
                                        </p:tgtEl>
                                      </p:cBhvr>
                                    </p:animEffect>
                                    <p:anim calcmode="lin" valueType="num">
                                      <p:cBhvr>
                                        <p:cTn id="65" dur="2000" fill="hold"/>
                                        <p:tgtEl>
                                          <p:spTgt spid="5135"/>
                                        </p:tgtEl>
                                        <p:attrNameLst>
                                          <p:attrName>style.rotation</p:attrName>
                                        </p:attrNameLst>
                                      </p:cBhvr>
                                      <p:tavLst>
                                        <p:tav tm="0">
                                          <p:val>
                                            <p:fltVal val="720"/>
                                          </p:val>
                                        </p:tav>
                                        <p:tav tm="100000">
                                          <p:val>
                                            <p:fltVal val="0"/>
                                          </p:val>
                                        </p:tav>
                                      </p:tavLst>
                                    </p:anim>
                                    <p:anim calcmode="lin" valueType="num">
                                      <p:cBhvr>
                                        <p:cTn id="66" dur="2000" fill="hold"/>
                                        <p:tgtEl>
                                          <p:spTgt spid="5135"/>
                                        </p:tgtEl>
                                        <p:attrNameLst>
                                          <p:attrName>ppt_h</p:attrName>
                                        </p:attrNameLst>
                                      </p:cBhvr>
                                      <p:tavLst>
                                        <p:tav tm="0">
                                          <p:val>
                                            <p:fltVal val="0"/>
                                          </p:val>
                                        </p:tav>
                                        <p:tav tm="100000">
                                          <p:val>
                                            <p:strVal val="#ppt_h"/>
                                          </p:val>
                                        </p:tav>
                                      </p:tavLst>
                                    </p:anim>
                                    <p:anim calcmode="lin" valueType="num">
                                      <p:cBhvr>
                                        <p:cTn id="67" dur="2000" fill="hold"/>
                                        <p:tgtEl>
                                          <p:spTgt spid="5135"/>
                                        </p:tgtEl>
                                        <p:attrNameLst>
                                          <p:attrName>ppt_w</p:attrName>
                                        </p:attrNameLst>
                                      </p:cBhvr>
                                      <p:tavLst>
                                        <p:tav tm="0">
                                          <p:val>
                                            <p:fltVal val="0"/>
                                          </p:val>
                                        </p:tav>
                                        <p:tav tm="100000">
                                          <p:val>
                                            <p:strVal val="#ppt_w"/>
                                          </p:val>
                                        </p:tav>
                                      </p:tavLst>
                                    </p:anim>
                                  </p:childTnLst>
                                </p:cTn>
                              </p:par>
                              <p:par>
                                <p:cTn id="68" presetID="35" presetClass="entr" presetSubtype="0" fill="hold" grpId="0" nodeType="withEffect">
                                  <p:stCondLst>
                                    <p:cond delay="0"/>
                                  </p:stCondLst>
                                  <p:childTnLst>
                                    <p:set>
                                      <p:cBhvr>
                                        <p:cTn id="69" dur="1" fill="hold">
                                          <p:stCondLst>
                                            <p:cond delay="0"/>
                                          </p:stCondLst>
                                        </p:cTn>
                                        <p:tgtEl>
                                          <p:spTgt spid="5134"/>
                                        </p:tgtEl>
                                        <p:attrNameLst>
                                          <p:attrName>style.visibility</p:attrName>
                                        </p:attrNameLst>
                                      </p:cBhvr>
                                      <p:to>
                                        <p:strVal val="visible"/>
                                      </p:to>
                                    </p:set>
                                    <p:animEffect transition="in" filter="fade">
                                      <p:cBhvr>
                                        <p:cTn id="70" dur="2000"/>
                                        <p:tgtEl>
                                          <p:spTgt spid="5134"/>
                                        </p:tgtEl>
                                      </p:cBhvr>
                                    </p:animEffect>
                                    <p:anim calcmode="lin" valueType="num">
                                      <p:cBhvr>
                                        <p:cTn id="71" dur="2000" fill="hold"/>
                                        <p:tgtEl>
                                          <p:spTgt spid="5134"/>
                                        </p:tgtEl>
                                        <p:attrNameLst>
                                          <p:attrName>style.rotation</p:attrName>
                                        </p:attrNameLst>
                                      </p:cBhvr>
                                      <p:tavLst>
                                        <p:tav tm="0">
                                          <p:val>
                                            <p:fltVal val="720"/>
                                          </p:val>
                                        </p:tav>
                                        <p:tav tm="100000">
                                          <p:val>
                                            <p:fltVal val="0"/>
                                          </p:val>
                                        </p:tav>
                                      </p:tavLst>
                                    </p:anim>
                                    <p:anim calcmode="lin" valueType="num">
                                      <p:cBhvr>
                                        <p:cTn id="72" dur="2000" fill="hold"/>
                                        <p:tgtEl>
                                          <p:spTgt spid="5134"/>
                                        </p:tgtEl>
                                        <p:attrNameLst>
                                          <p:attrName>ppt_h</p:attrName>
                                        </p:attrNameLst>
                                      </p:cBhvr>
                                      <p:tavLst>
                                        <p:tav tm="0">
                                          <p:val>
                                            <p:fltVal val="0"/>
                                          </p:val>
                                        </p:tav>
                                        <p:tav tm="100000">
                                          <p:val>
                                            <p:strVal val="#ppt_h"/>
                                          </p:val>
                                        </p:tav>
                                      </p:tavLst>
                                    </p:anim>
                                    <p:anim calcmode="lin" valueType="num">
                                      <p:cBhvr>
                                        <p:cTn id="73" dur="2000" fill="hold"/>
                                        <p:tgtEl>
                                          <p:spTgt spid="5134"/>
                                        </p:tgtEl>
                                        <p:attrNameLst>
                                          <p:attrName>ppt_w</p:attrName>
                                        </p:attrNameLst>
                                      </p:cBhvr>
                                      <p:tavLst>
                                        <p:tav tm="0">
                                          <p:val>
                                            <p:fltVal val="0"/>
                                          </p:val>
                                        </p:tav>
                                        <p:tav tm="100000">
                                          <p:val>
                                            <p:strVal val="#ppt_w"/>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8" presetClass="entr" presetSubtype="16" fill="hold" nodeType="clickEffect">
                                  <p:stCondLst>
                                    <p:cond delay="0"/>
                                  </p:stCondLst>
                                  <p:childTnLst>
                                    <p:set>
                                      <p:cBhvr>
                                        <p:cTn id="77" dur="1" fill="hold">
                                          <p:stCondLst>
                                            <p:cond delay="0"/>
                                          </p:stCondLst>
                                        </p:cTn>
                                        <p:tgtEl>
                                          <p:spTgt spid="5125"/>
                                        </p:tgtEl>
                                        <p:attrNameLst>
                                          <p:attrName>style.visibility</p:attrName>
                                        </p:attrNameLst>
                                      </p:cBhvr>
                                      <p:to>
                                        <p:strVal val="visible"/>
                                      </p:to>
                                    </p:set>
                                    <p:animEffect transition="in" filter="diamond(in)">
                                      <p:cBhvr>
                                        <p:cTn id="78" dur="2000"/>
                                        <p:tgtEl>
                                          <p:spTgt spid="5125"/>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3" presetClass="entr" presetSubtype="0" fill="hold" grpId="0" nodeType="clickEffect">
                                  <p:stCondLst>
                                    <p:cond delay="0"/>
                                  </p:stCondLst>
                                  <p:childTnLst>
                                    <p:set>
                                      <p:cBhvr>
                                        <p:cTn id="82" dur="1" fill="hold">
                                          <p:stCondLst>
                                            <p:cond delay="0"/>
                                          </p:stCondLst>
                                        </p:cTn>
                                        <p:tgtEl>
                                          <p:spTgt spid="5131"/>
                                        </p:tgtEl>
                                        <p:attrNameLst>
                                          <p:attrName>style.visibility</p:attrName>
                                        </p:attrNameLst>
                                      </p:cBhvr>
                                      <p:to>
                                        <p:strVal val="visible"/>
                                      </p:to>
                                    </p:set>
                                    <p:anim calcmode="lin" valueType="num">
                                      <p:cBhvr>
                                        <p:cTn id="83" dur="500" fill="hold"/>
                                        <p:tgtEl>
                                          <p:spTgt spid="5131"/>
                                        </p:tgtEl>
                                        <p:attrNameLst>
                                          <p:attrName>ppt_w</p:attrName>
                                        </p:attrNameLst>
                                      </p:cBhvr>
                                      <p:tavLst>
                                        <p:tav tm="0">
                                          <p:val>
                                            <p:fltVal val="0"/>
                                          </p:val>
                                        </p:tav>
                                        <p:tav tm="100000">
                                          <p:val>
                                            <p:strVal val="#ppt_w"/>
                                          </p:val>
                                        </p:tav>
                                      </p:tavLst>
                                    </p:anim>
                                    <p:anim calcmode="lin" valueType="num">
                                      <p:cBhvr>
                                        <p:cTn id="84" dur="500" fill="hold"/>
                                        <p:tgtEl>
                                          <p:spTgt spid="5131"/>
                                        </p:tgtEl>
                                        <p:attrNameLst>
                                          <p:attrName>ppt_h</p:attrName>
                                        </p:attrNameLst>
                                      </p:cBhvr>
                                      <p:tavLst>
                                        <p:tav tm="0">
                                          <p:val>
                                            <p:fltVal val="0"/>
                                          </p:val>
                                        </p:tav>
                                        <p:tav tm="100000">
                                          <p:val>
                                            <p:strVal val="#ppt_h"/>
                                          </p:val>
                                        </p:tav>
                                      </p:tavLst>
                                    </p:anim>
                                    <p:animEffect transition="in" filter="fade">
                                      <p:cBhvr>
                                        <p:cTn id="85" dur="500"/>
                                        <p:tgtEl>
                                          <p:spTgt spid="513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5132"/>
                                        </p:tgtEl>
                                        <p:attrNameLst>
                                          <p:attrName>style.visibility</p:attrName>
                                        </p:attrNameLst>
                                      </p:cBhvr>
                                      <p:to>
                                        <p:strVal val="visible"/>
                                      </p:to>
                                    </p:set>
                                    <p:anim calcmode="lin" valueType="num">
                                      <p:cBhvr>
                                        <p:cTn id="90" dur="500" fill="hold"/>
                                        <p:tgtEl>
                                          <p:spTgt spid="5132"/>
                                        </p:tgtEl>
                                        <p:attrNameLst>
                                          <p:attrName>ppt_w</p:attrName>
                                        </p:attrNameLst>
                                      </p:cBhvr>
                                      <p:tavLst>
                                        <p:tav tm="0">
                                          <p:val>
                                            <p:fltVal val="0"/>
                                          </p:val>
                                        </p:tav>
                                        <p:tav tm="100000">
                                          <p:val>
                                            <p:strVal val="#ppt_w"/>
                                          </p:val>
                                        </p:tav>
                                      </p:tavLst>
                                    </p:anim>
                                    <p:anim calcmode="lin" valueType="num">
                                      <p:cBhvr>
                                        <p:cTn id="91" dur="500" fill="hold"/>
                                        <p:tgtEl>
                                          <p:spTgt spid="5132"/>
                                        </p:tgtEl>
                                        <p:attrNameLst>
                                          <p:attrName>ppt_h</p:attrName>
                                        </p:attrNameLst>
                                      </p:cBhvr>
                                      <p:tavLst>
                                        <p:tav tm="0">
                                          <p:val>
                                            <p:fltVal val="0"/>
                                          </p:val>
                                        </p:tav>
                                        <p:tav tm="100000">
                                          <p:val>
                                            <p:strVal val="#ppt_h"/>
                                          </p:val>
                                        </p:tav>
                                      </p:tavLst>
                                    </p:anim>
                                    <p:animEffect transition="in" filter="fade">
                                      <p:cBhvr>
                                        <p:cTn id="92" dur="500"/>
                                        <p:tgtEl>
                                          <p:spTgt spid="5132"/>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3" presetClass="entr" presetSubtype="0" fill="hold" grpId="0" nodeType="clickEffect">
                                  <p:stCondLst>
                                    <p:cond delay="0"/>
                                  </p:stCondLst>
                                  <p:childTnLst>
                                    <p:set>
                                      <p:cBhvr>
                                        <p:cTn id="96" dur="1" fill="hold">
                                          <p:stCondLst>
                                            <p:cond delay="0"/>
                                          </p:stCondLst>
                                        </p:cTn>
                                        <p:tgtEl>
                                          <p:spTgt spid="5133"/>
                                        </p:tgtEl>
                                        <p:attrNameLst>
                                          <p:attrName>style.visibility</p:attrName>
                                        </p:attrNameLst>
                                      </p:cBhvr>
                                      <p:to>
                                        <p:strVal val="visible"/>
                                      </p:to>
                                    </p:set>
                                    <p:anim calcmode="lin" valueType="num">
                                      <p:cBhvr>
                                        <p:cTn id="97" dur="500" fill="hold"/>
                                        <p:tgtEl>
                                          <p:spTgt spid="5133"/>
                                        </p:tgtEl>
                                        <p:attrNameLst>
                                          <p:attrName>ppt_w</p:attrName>
                                        </p:attrNameLst>
                                      </p:cBhvr>
                                      <p:tavLst>
                                        <p:tav tm="0">
                                          <p:val>
                                            <p:fltVal val="0"/>
                                          </p:val>
                                        </p:tav>
                                        <p:tav tm="100000">
                                          <p:val>
                                            <p:strVal val="#ppt_w"/>
                                          </p:val>
                                        </p:tav>
                                      </p:tavLst>
                                    </p:anim>
                                    <p:anim calcmode="lin" valueType="num">
                                      <p:cBhvr>
                                        <p:cTn id="98" dur="500" fill="hold"/>
                                        <p:tgtEl>
                                          <p:spTgt spid="5133"/>
                                        </p:tgtEl>
                                        <p:attrNameLst>
                                          <p:attrName>ppt_h</p:attrName>
                                        </p:attrNameLst>
                                      </p:cBhvr>
                                      <p:tavLst>
                                        <p:tav tm="0">
                                          <p:val>
                                            <p:fltVal val="0"/>
                                          </p:val>
                                        </p:tav>
                                        <p:tav tm="100000">
                                          <p:val>
                                            <p:strVal val="#ppt_h"/>
                                          </p:val>
                                        </p:tav>
                                      </p:tavLst>
                                    </p:anim>
                                    <p:animEffect transition="in" filter="fade">
                                      <p:cBhvr>
                                        <p:cTn id="99" dur="500"/>
                                        <p:tgtEl>
                                          <p:spTgt spid="5133"/>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3" presetClass="entr" presetSubtype="0" fill="hold" grpId="0" nodeType="clickEffect">
                                  <p:stCondLst>
                                    <p:cond delay="0"/>
                                  </p:stCondLst>
                                  <p:childTnLst>
                                    <p:set>
                                      <p:cBhvr>
                                        <p:cTn id="103" dur="1" fill="hold">
                                          <p:stCondLst>
                                            <p:cond delay="0"/>
                                          </p:stCondLst>
                                        </p:cTn>
                                        <p:tgtEl>
                                          <p:spTgt spid="5136"/>
                                        </p:tgtEl>
                                        <p:attrNameLst>
                                          <p:attrName>style.visibility</p:attrName>
                                        </p:attrNameLst>
                                      </p:cBhvr>
                                      <p:to>
                                        <p:strVal val="visible"/>
                                      </p:to>
                                    </p:set>
                                    <p:anim calcmode="lin" valueType="num">
                                      <p:cBhvr>
                                        <p:cTn id="104" dur="500" fill="hold"/>
                                        <p:tgtEl>
                                          <p:spTgt spid="5136"/>
                                        </p:tgtEl>
                                        <p:attrNameLst>
                                          <p:attrName>ppt_w</p:attrName>
                                        </p:attrNameLst>
                                      </p:cBhvr>
                                      <p:tavLst>
                                        <p:tav tm="0">
                                          <p:val>
                                            <p:fltVal val="0"/>
                                          </p:val>
                                        </p:tav>
                                        <p:tav tm="100000">
                                          <p:val>
                                            <p:strVal val="#ppt_w"/>
                                          </p:val>
                                        </p:tav>
                                      </p:tavLst>
                                    </p:anim>
                                    <p:anim calcmode="lin" valueType="num">
                                      <p:cBhvr>
                                        <p:cTn id="105" dur="500" fill="hold"/>
                                        <p:tgtEl>
                                          <p:spTgt spid="5136"/>
                                        </p:tgtEl>
                                        <p:attrNameLst>
                                          <p:attrName>ppt_h</p:attrName>
                                        </p:attrNameLst>
                                      </p:cBhvr>
                                      <p:tavLst>
                                        <p:tav tm="0">
                                          <p:val>
                                            <p:fltVal val="0"/>
                                          </p:val>
                                        </p:tav>
                                        <p:tav tm="100000">
                                          <p:val>
                                            <p:strVal val="#ppt_h"/>
                                          </p:val>
                                        </p:tav>
                                      </p:tavLst>
                                    </p:anim>
                                    <p:animEffect transition="in" filter="fade">
                                      <p:cBhvr>
                                        <p:cTn id="106" dur="500"/>
                                        <p:tgtEl>
                                          <p:spTgt spid="5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6" grpId="0" animBg="1"/>
      <p:bldP spid="5127" grpId="0" animBg="1"/>
      <p:bldP spid="5128" grpId="0" animBg="1"/>
      <p:bldP spid="5129" grpId="0" animBg="1"/>
      <p:bldP spid="5131" grpId="0" animBg="1"/>
      <p:bldP spid="5132" grpId="0" animBg="1"/>
      <p:bldP spid="5133" grpId="0" animBg="1"/>
      <p:bldP spid="5134" grpId="0" animBg="1"/>
      <p:bldP spid="5135" grpId="0" animBg="1"/>
      <p:bldP spid="51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dirty="0" smtClean="0">
                <a:solidFill>
                  <a:srgbClr val="FF0000"/>
                </a:solidFill>
              </a:rPr>
              <a:t>Problem</a:t>
            </a:r>
            <a:r>
              <a:rPr lang="en-US" altLang="en-US" b="1" dirty="0" smtClean="0"/>
              <a:t> and </a:t>
            </a:r>
            <a:r>
              <a:rPr lang="en-US" altLang="en-US" b="1" dirty="0" smtClean="0">
                <a:solidFill>
                  <a:schemeClr val="bg2">
                    <a:lumMod val="50000"/>
                  </a:schemeClr>
                </a:solidFill>
              </a:rPr>
              <a:t>Solution</a:t>
            </a:r>
          </a:p>
        </p:txBody>
      </p:sp>
      <p:sp>
        <p:nvSpPr>
          <p:cNvPr id="10243" name="Rectangle 3"/>
          <p:cNvSpPr>
            <a:spLocks noGrp="1" noChangeArrowheads="1"/>
          </p:cNvSpPr>
          <p:nvPr>
            <p:ph idx="1"/>
          </p:nvPr>
        </p:nvSpPr>
        <p:spPr>
          <a:xfrm>
            <a:off x="1981200" y="1790700"/>
            <a:ext cx="8001000" cy="1828800"/>
          </a:xfrm>
        </p:spPr>
        <p:txBody>
          <a:bodyPr/>
          <a:lstStyle/>
          <a:p>
            <a:pPr eaLnBrk="1" hangingPunct="1">
              <a:buFontTx/>
              <a:buNone/>
            </a:pPr>
            <a:r>
              <a:rPr lang="en-US" altLang="en-US" b="1" dirty="0" smtClean="0"/>
              <a:t>Author states a problem and solution(s).</a:t>
            </a:r>
          </a:p>
          <a:p>
            <a:pPr eaLnBrk="1" hangingPunct="1">
              <a:buFontTx/>
              <a:buNone/>
            </a:pPr>
            <a:r>
              <a:rPr lang="en-US" altLang="en-US" b="1" dirty="0" smtClean="0"/>
              <a:t>Similar to </a:t>
            </a:r>
            <a:r>
              <a:rPr lang="en-US" altLang="en-US" b="1" dirty="0" smtClean="0">
                <a:solidFill>
                  <a:schemeClr val="bg2"/>
                </a:solidFill>
              </a:rPr>
              <a:t>cause</a:t>
            </a:r>
            <a:r>
              <a:rPr lang="en-US" altLang="en-US" b="1" dirty="0" smtClean="0"/>
              <a:t> and </a:t>
            </a:r>
            <a:r>
              <a:rPr lang="en-US" altLang="en-US" b="1" dirty="0" smtClean="0">
                <a:solidFill>
                  <a:srgbClr val="FF0000"/>
                </a:solidFill>
              </a:rPr>
              <a:t>effect</a:t>
            </a:r>
            <a:r>
              <a:rPr lang="en-US" altLang="en-US" b="1" dirty="0" smtClean="0"/>
              <a:t>.</a:t>
            </a:r>
          </a:p>
          <a:p>
            <a:pPr eaLnBrk="1" hangingPunct="1">
              <a:buFontTx/>
              <a:buNone/>
            </a:pPr>
            <a:endParaRPr lang="en-US" altLang="en-US" dirty="0" smtClean="0"/>
          </a:p>
        </p:txBody>
      </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197225"/>
            <a:ext cx="434340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Oval 6"/>
          <p:cNvSpPr>
            <a:spLocks noChangeArrowheads="1"/>
          </p:cNvSpPr>
          <p:nvPr/>
        </p:nvSpPr>
        <p:spPr bwMode="auto">
          <a:xfrm>
            <a:off x="2590800" y="3657600"/>
            <a:ext cx="1066800" cy="6858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800" b="1" dirty="0" smtClean="0">
                <a:latin typeface="Arial" panose="020B0604020202020204" pitchFamily="34" charset="0"/>
              </a:rPr>
              <a:t>Lost pencils</a:t>
            </a:r>
            <a:endParaRPr lang="en-US" altLang="en-US" sz="1800" b="1" dirty="0">
              <a:latin typeface="Arial" panose="020B0604020202020204" pitchFamily="34" charset="0"/>
            </a:endParaRPr>
          </a:p>
        </p:txBody>
      </p:sp>
      <p:sp>
        <p:nvSpPr>
          <p:cNvPr id="10247" name="Oval 7"/>
          <p:cNvSpPr>
            <a:spLocks noChangeArrowheads="1"/>
          </p:cNvSpPr>
          <p:nvPr/>
        </p:nvSpPr>
        <p:spPr bwMode="auto">
          <a:xfrm>
            <a:off x="4343400" y="4343400"/>
            <a:ext cx="1295400" cy="6858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800" b="1" smtClean="0">
                <a:latin typeface="Arial" panose="020B0604020202020204" pitchFamily="34" charset="0"/>
              </a:rPr>
              <a:t>Students remove</a:t>
            </a:r>
          </a:p>
          <a:p>
            <a:pPr algn="ctr" eaLnBrk="1" hangingPunct="1">
              <a:spcBef>
                <a:spcPct val="0"/>
              </a:spcBef>
              <a:buFontTx/>
              <a:buNone/>
            </a:pPr>
            <a:r>
              <a:rPr lang="en-US" altLang="en-US" sz="1800" b="1" smtClean="0">
                <a:latin typeface="Arial" panose="020B0604020202020204" pitchFamily="34" charset="0"/>
              </a:rPr>
              <a:t> shoe</a:t>
            </a:r>
            <a:endParaRPr lang="en-US" altLang="en-US" sz="1800" b="1" dirty="0">
              <a:latin typeface="Arial" panose="020B0604020202020204" pitchFamily="34" charset="0"/>
            </a:endParaRPr>
          </a:p>
        </p:txBody>
      </p:sp>
      <p:sp>
        <p:nvSpPr>
          <p:cNvPr id="10248" name="Oval 8"/>
          <p:cNvSpPr>
            <a:spLocks noChangeArrowheads="1"/>
          </p:cNvSpPr>
          <p:nvPr/>
        </p:nvSpPr>
        <p:spPr bwMode="auto">
          <a:xfrm>
            <a:off x="2438400" y="5334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800" b="1" dirty="0" smtClean="0">
                <a:latin typeface="Arial" panose="020B0604020202020204" pitchFamily="34" charset="0"/>
              </a:rPr>
              <a:t>Save Pencils!</a:t>
            </a:r>
            <a:endParaRPr lang="en-US" altLang="en-US" sz="1800" b="1" dirty="0">
              <a:latin typeface="Arial" panose="020B0604020202020204" pitchFamily="34" charset="0"/>
            </a:endParaRPr>
          </a:p>
        </p:txBody>
      </p:sp>
      <p:pic>
        <p:nvPicPr>
          <p:cNvPr id="1024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352800"/>
            <a:ext cx="3886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Rectangle 10"/>
          <p:cNvSpPr>
            <a:spLocks noChangeArrowheads="1"/>
          </p:cNvSpPr>
          <p:nvPr/>
        </p:nvSpPr>
        <p:spPr bwMode="auto">
          <a:xfrm>
            <a:off x="6629400" y="3581400"/>
            <a:ext cx="13716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800" b="1">
                <a:latin typeface="Arial" panose="020B0604020202020204" pitchFamily="34" charset="0"/>
              </a:rPr>
              <a:t>Eagles were</a:t>
            </a:r>
          </a:p>
          <a:p>
            <a:pPr algn="ctr" eaLnBrk="1" hangingPunct="1">
              <a:spcBef>
                <a:spcPct val="0"/>
              </a:spcBef>
              <a:buFontTx/>
              <a:buNone/>
            </a:pPr>
            <a:r>
              <a:rPr lang="en-US" altLang="en-US" sz="1800" b="1">
                <a:latin typeface="Arial" panose="020B0604020202020204" pitchFamily="34" charset="0"/>
              </a:rPr>
              <a:t>endangered.</a:t>
            </a:r>
          </a:p>
        </p:txBody>
      </p:sp>
      <p:sp>
        <p:nvSpPr>
          <p:cNvPr id="10251" name="Rectangle 11"/>
          <p:cNvSpPr>
            <a:spLocks noChangeArrowheads="1"/>
          </p:cNvSpPr>
          <p:nvPr/>
        </p:nvSpPr>
        <p:spPr bwMode="auto">
          <a:xfrm>
            <a:off x="8686800" y="3581400"/>
            <a:ext cx="1447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1800" b="1">
                <a:latin typeface="Arial" panose="020B0604020202020204" pitchFamily="34" charset="0"/>
              </a:rPr>
              <a:t>Make laws to </a:t>
            </a:r>
          </a:p>
          <a:p>
            <a:pPr algn="ctr" eaLnBrk="1" hangingPunct="1">
              <a:spcBef>
                <a:spcPct val="0"/>
              </a:spcBef>
              <a:buFontTx/>
              <a:buNone/>
            </a:pPr>
            <a:r>
              <a:rPr lang="en-US" altLang="en-US" sz="1800" b="1">
                <a:latin typeface="Arial" panose="020B0604020202020204" pitchFamily="34" charset="0"/>
              </a:rPr>
              <a:t>protect them.</a:t>
            </a:r>
          </a:p>
        </p:txBody>
      </p:sp>
      <p:sp>
        <p:nvSpPr>
          <p:cNvPr id="7179" name="Rectangle 12"/>
          <p:cNvSpPr>
            <a:spLocks noChangeArrowheads="1"/>
          </p:cNvSpPr>
          <p:nvPr/>
        </p:nvSpPr>
        <p:spPr bwMode="auto">
          <a:xfrm>
            <a:off x="6553200" y="4648200"/>
            <a:ext cx="3886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53" name="Rectangle 13"/>
          <p:cNvSpPr>
            <a:spLocks noChangeArrowheads="1"/>
          </p:cNvSpPr>
          <p:nvPr/>
        </p:nvSpPr>
        <p:spPr bwMode="auto">
          <a:xfrm>
            <a:off x="6629400" y="4343400"/>
            <a:ext cx="3352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eaLnBrk="1" hangingPunct="1">
              <a:spcBef>
                <a:spcPct val="0"/>
              </a:spcBef>
              <a:buFontTx/>
              <a:buNone/>
            </a:pPr>
            <a:r>
              <a:rPr lang="en-US" altLang="en-US" b="1">
                <a:latin typeface="Arial" panose="020B0604020202020204" pitchFamily="34" charset="0"/>
              </a:rPr>
              <a:t>Basically </a:t>
            </a:r>
          </a:p>
          <a:p>
            <a:pPr eaLnBrk="1" hangingPunct="1">
              <a:spcBef>
                <a:spcPct val="0"/>
              </a:spcBef>
              <a:buFontTx/>
              <a:buNone/>
            </a:pPr>
            <a:r>
              <a:rPr lang="en-US" altLang="en-US" b="1">
                <a:solidFill>
                  <a:schemeClr val="bg2"/>
                </a:solidFill>
                <a:latin typeface="Arial" panose="020B0604020202020204" pitchFamily="34" charset="0"/>
              </a:rPr>
              <a:t>Cause</a:t>
            </a:r>
            <a:r>
              <a:rPr lang="en-US" altLang="en-US" b="1">
                <a:latin typeface="Arial" panose="020B0604020202020204" pitchFamily="34" charset="0"/>
              </a:rPr>
              <a:t> &amp; </a:t>
            </a:r>
            <a:r>
              <a:rPr lang="en-US" altLang="en-US" b="1">
                <a:solidFill>
                  <a:srgbClr val="FF0000"/>
                </a:solidFill>
                <a:latin typeface="Arial" panose="020B0604020202020204" pitchFamily="34" charset="0"/>
              </a:rPr>
              <a:t>Effect</a:t>
            </a:r>
            <a:r>
              <a:rPr lang="en-US" altLang="en-US" b="1">
                <a:latin typeface="Arial" panose="020B0604020202020204" pitchFamily="34" charset="0"/>
              </a:rPr>
              <a:t> </a:t>
            </a:r>
          </a:p>
          <a:p>
            <a:pPr eaLnBrk="1" hangingPunct="1">
              <a:spcBef>
                <a:spcPct val="0"/>
              </a:spcBef>
              <a:buFontTx/>
              <a:buNone/>
            </a:pPr>
            <a:r>
              <a:rPr lang="en-US" altLang="en-US" b="1">
                <a:latin typeface="Arial" panose="020B0604020202020204" pitchFamily="34" charset="0"/>
              </a:rPr>
              <a:t>With an Opinion.</a:t>
            </a:r>
            <a:br>
              <a:rPr lang="en-US" altLang="en-US" b="1">
                <a:latin typeface="Arial" panose="020B0604020202020204" pitchFamily="34" charset="0"/>
              </a:rPr>
            </a:br>
            <a:r>
              <a:rPr lang="en-US" altLang="en-US" sz="1000" b="1">
                <a:latin typeface="Arial" panose="020B0604020202020204" pitchFamily="34" charset="0"/>
              </a:rPr>
              <a:t/>
            </a:r>
            <a:br>
              <a:rPr lang="en-US" altLang="en-US" sz="1000" b="1">
                <a:latin typeface="Arial" panose="020B0604020202020204" pitchFamily="34" charset="0"/>
              </a:rPr>
            </a:br>
            <a:r>
              <a:rPr lang="en-US" altLang="en-US" b="1">
                <a:latin typeface="Arial" panose="020B0604020202020204" pitchFamily="34" charset="0"/>
              </a:rPr>
              <a:t>And an answer.</a:t>
            </a:r>
            <a:endParaRPr lang="en-US" altLang="en-US" sz="1000" b="1">
              <a:latin typeface="Arial" panose="020B0604020202020204" pitchFamily="34" charset="0"/>
            </a:endParaRPr>
          </a:p>
        </p:txBody>
      </p:sp>
    </p:spTree>
    <p:extLst>
      <p:ext uri="{BB962C8B-B14F-4D97-AF65-F5344CB8AC3E}">
        <p14:creationId xmlns:p14="http://schemas.microsoft.com/office/powerpoint/2010/main" val="3488712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animEffect transition="in" filter="fade">
                                      <p:cBhvr>
                                        <p:cTn id="9" dur="500"/>
                                        <p:tgtEl>
                                          <p:spTgt spid="102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 calcmode="lin" valueType="num">
                                      <p:cBhvr>
                                        <p:cTn id="14"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24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024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10243">
                                            <p:txEl>
                                              <p:pRg st="1" end="1"/>
                                            </p:txEl>
                                          </p:spTgt>
                                        </p:tgtEl>
                                        <p:attrNameLst>
                                          <p:attrName>style.visibility</p:attrName>
                                        </p:attrNameLst>
                                      </p:cBhvr>
                                      <p:to>
                                        <p:strVal val="visible"/>
                                      </p:to>
                                    </p:set>
                                    <p:anim calcmode="lin" valueType="num">
                                      <p:cBhvr>
                                        <p:cTn id="21"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24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1024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10244"/>
                                        </p:tgtEl>
                                        <p:attrNameLst>
                                          <p:attrName>style.visibility</p:attrName>
                                        </p:attrNameLst>
                                      </p:cBhvr>
                                      <p:to>
                                        <p:strVal val="visible"/>
                                      </p:to>
                                    </p:set>
                                    <p:anim calcmode="lin" valueType="num">
                                      <p:cBhvr additive="base">
                                        <p:cTn id="28" dur="500" fill="hold"/>
                                        <p:tgtEl>
                                          <p:spTgt spid="10244"/>
                                        </p:tgtEl>
                                        <p:attrNameLst>
                                          <p:attrName>ppt_x</p:attrName>
                                        </p:attrNameLst>
                                      </p:cBhvr>
                                      <p:tavLst>
                                        <p:tav tm="0">
                                          <p:val>
                                            <p:strVal val="#ppt_x"/>
                                          </p:val>
                                        </p:tav>
                                        <p:tav tm="100000">
                                          <p:val>
                                            <p:strVal val="#ppt_x"/>
                                          </p:val>
                                        </p:tav>
                                      </p:tavLst>
                                    </p:anim>
                                    <p:anim calcmode="lin" valueType="num">
                                      <p:cBhvr additive="base">
                                        <p:cTn id="29"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246"/>
                                        </p:tgtEl>
                                        <p:attrNameLst>
                                          <p:attrName>style.visibility</p:attrName>
                                        </p:attrNameLst>
                                      </p:cBhvr>
                                      <p:to>
                                        <p:strVal val="visible"/>
                                      </p:to>
                                    </p:set>
                                    <p:animEffect transition="in" filter="dissolve">
                                      <p:cBhvr>
                                        <p:cTn id="34" dur="500"/>
                                        <p:tgtEl>
                                          <p:spTgt spid="1024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0247"/>
                                        </p:tgtEl>
                                        <p:attrNameLst>
                                          <p:attrName>style.visibility</p:attrName>
                                        </p:attrNameLst>
                                      </p:cBhvr>
                                      <p:to>
                                        <p:strVal val="visible"/>
                                      </p:to>
                                    </p:set>
                                    <p:animEffect transition="in" filter="dissolve">
                                      <p:cBhvr>
                                        <p:cTn id="39" dur="500"/>
                                        <p:tgtEl>
                                          <p:spTgt spid="1024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0248"/>
                                        </p:tgtEl>
                                        <p:attrNameLst>
                                          <p:attrName>style.visibility</p:attrName>
                                        </p:attrNameLst>
                                      </p:cBhvr>
                                      <p:to>
                                        <p:strVal val="visible"/>
                                      </p:to>
                                    </p:set>
                                    <p:animEffect transition="in" filter="dissolve">
                                      <p:cBhvr>
                                        <p:cTn id="44" dur="500"/>
                                        <p:tgtEl>
                                          <p:spTgt spid="1024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0249"/>
                                        </p:tgtEl>
                                        <p:attrNameLst>
                                          <p:attrName>style.visibility</p:attrName>
                                        </p:attrNameLst>
                                      </p:cBhvr>
                                      <p:to>
                                        <p:strVal val="visible"/>
                                      </p:to>
                                    </p:set>
                                    <p:anim calcmode="lin" valueType="num">
                                      <p:cBhvr additive="base">
                                        <p:cTn id="49" dur="500" fill="hold"/>
                                        <p:tgtEl>
                                          <p:spTgt spid="10249"/>
                                        </p:tgtEl>
                                        <p:attrNameLst>
                                          <p:attrName>ppt_x</p:attrName>
                                        </p:attrNameLst>
                                      </p:cBhvr>
                                      <p:tavLst>
                                        <p:tav tm="0">
                                          <p:val>
                                            <p:strVal val="#ppt_x"/>
                                          </p:val>
                                        </p:tav>
                                        <p:tav tm="100000">
                                          <p:val>
                                            <p:strVal val="#ppt_x"/>
                                          </p:val>
                                        </p:tav>
                                      </p:tavLst>
                                    </p:anim>
                                    <p:anim calcmode="lin" valueType="num">
                                      <p:cBhvr additive="base">
                                        <p:cTn id="50"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0250"/>
                                        </p:tgtEl>
                                        <p:attrNameLst>
                                          <p:attrName>style.visibility</p:attrName>
                                        </p:attrNameLst>
                                      </p:cBhvr>
                                      <p:to>
                                        <p:strVal val="visible"/>
                                      </p:to>
                                    </p:set>
                                    <p:animEffect transition="in" filter="dissolve">
                                      <p:cBhvr>
                                        <p:cTn id="55" dur="500"/>
                                        <p:tgtEl>
                                          <p:spTgt spid="10250"/>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0251"/>
                                        </p:tgtEl>
                                        <p:attrNameLst>
                                          <p:attrName>style.visibility</p:attrName>
                                        </p:attrNameLst>
                                      </p:cBhvr>
                                      <p:to>
                                        <p:strVal val="visible"/>
                                      </p:to>
                                    </p:set>
                                    <p:animEffect transition="in" filter="dissolve">
                                      <p:cBhvr>
                                        <p:cTn id="60" dur="500"/>
                                        <p:tgtEl>
                                          <p:spTgt spid="10251"/>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0253"/>
                                        </p:tgtEl>
                                        <p:attrNameLst>
                                          <p:attrName>style.visibility</p:attrName>
                                        </p:attrNameLst>
                                      </p:cBhvr>
                                      <p:to>
                                        <p:strVal val="visible"/>
                                      </p:to>
                                    </p:set>
                                    <p:anim calcmode="lin" valueType="num">
                                      <p:cBhvr additive="base">
                                        <p:cTn id="65" dur="500" fill="hold"/>
                                        <p:tgtEl>
                                          <p:spTgt spid="10253"/>
                                        </p:tgtEl>
                                        <p:attrNameLst>
                                          <p:attrName>ppt_x</p:attrName>
                                        </p:attrNameLst>
                                      </p:cBhvr>
                                      <p:tavLst>
                                        <p:tav tm="0">
                                          <p:val>
                                            <p:strVal val="#ppt_x"/>
                                          </p:val>
                                        </p:tav>
                                        <p:tav tm="100000">
                                          <p:val>
                                            <p:strVal val="#ppt_x"/>
                                          </p:val>
                                        </p:tav>
                                      </p:tavLst>
                                    </p:anim>
                                    <p:anim calcmode="lin" valueType="num">
                                      <p:cBhvr additive="base">
                                        <p:cTn id="66" dur="500" fill="hold"/>
                                        <p:tgtEl>
                                          <p:spTgt spid="102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6" grpId="0" animBg="1"/>
      <p:bldP spid="10247" grpId="0" animBg="1"/>
      <p:bldP spid="10248" grpId="0" animBg="1"/>
      <p:bldP spid="10250" grpId="0" animBg="1"/>
      <p:bldP spid="10251" grpId="0" animBg="1"/>
      <p:bldP spid="102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b="1" dirty="0" smtClean="0">
                <a:solidFill>
                  <a:schemeClr val="bg2">
                    <a:lumMod val="50000"/>
                  </a:schemeClr>
                </a:solidFill>
              </a:rPr>
              <a:t>Compare </a:t>
            </a:r>
            <a:r>
              <a:rPr lang="en-US" altLang="en-US" b="1" dirty="0" smtClean="0"/>
              <a:t>and </a:t>
            </a:r>
            <a:r>
              <a:rPr lang="en-US" altLang="en-US" b="1" dirty="0" smtClean="0">
                <a:solidFill>
                  <a:srgbClr val="FF0000"/>
                </a:solidFill>
              </a:rPr>
              <a:t>Contrast</a:t>
            </a:r>
          </a:p>
        </p:txBody>
      </p:sp>
      <p:sp>
        <p:nvSpPr>
          <p:cNvPr id="6147" name="Rectangle 3"/>
          <p:cNvSpPr>
            <a:spLocks noGrp="1" noChangeArrowheads="1"/>
          </p:cNvSpPr>
          <p:nvPr>
            <p:ph idx="1"/>
          </p:nvPr>
        </p:nvSpPr>
        <p:spPr>
          <a:xfrm>
            <a:off x="1752600" y="1600201"/>
            <a:ext cx="8915400" cy="4525963"/>
          </a:xfrm>
        </p:spPr>
        <p:txBody>
          <a:bodyPr/>
          <a:lstStyle/>
          <a:p>
            <a:pPr eaLnBrk="1" hangingPunct="1">
              <a:buFontTx/>
              <a:buNone/>
            </a:pPr>
            <a:r>
              <a:rPr lang="en-US" altLang="en-US" sz="2400" b="1" dirty="0">
                <a:solidFill>
                  <a:schemeClr val="bg2">
                    <a:lumMod val="50000"/>
                  </a:schemeClr>
                </a:solidFill>
              </a:rPr>
              <a:t>Compare</a:t>
            </a:r>
            <a:r>
              <a:rPr lang="en-US" altLang="en-US" sz="2400" dirty="0">
                <a:solidFill>
                  <a:schemeClr val="bg2">
                    <a:lumMod val="50000"/>
                  </a:schemeClr>
                </a:solidFill>
              </a:rPr>
              <a:t> </a:t>
            </a:r>
            <a:r>
              <a:rPr lang="en-US" altLang="en-US" sz="2400" dirty="0"/>
              <a:t>= find similarities        </a:t>
            </a:r>
            <a:r>
              <a:rPr lang="en-US" altLang="en-US" sz="2400" b="1" dirty="0">
                <a:solidFill>
                  <a:srgbClr val="FF0000"/>
                </a:solidFill>
              </a:rPr>
              <a:t>Contrast</a:t>
            </a:r>
            <a:r>
              <a:rPr lang="en-US" altLang="en-US" sz="2400" dirty="0"/>
              <a:t> = find differences</a:t>
            </a:r>
          </a:p>
          <a:p>
            <a:pPr eaLnBrk="1" hangingPunct="1">
              <a:buFontTx/>
              <a:buNone/>
            </a:pPr>
            <a:endParaRPr lang="en-US" altLang="en-US" sz="2400" dirty="0"/>
          </a:p>
          <a:p>
            <a:pPr algn="ctr" eaLnBrk="1" hangingPunct="1">
              <a:buFontTx/>
              <a:buNone/>
            </a:pPr>
            <a:r>
              <a:rPr lang="en-US" altLang="en-US" sz="3000" b="1" dirty="0"/>
              <a:t>Shows what’s in common and what’s different.</a:t>
            </a:r>
          </a:p>
          <a:p>
            <a:pPr algn="ctr" eaLnBrk="1" hangingPunct="1">
              <a:buFontTx/>
              <a:buNone/>
            </a:pPr>
            <a:endParaRPr lang="en-US" altLang="en-US" sz="3000" b="1"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294064"/>
            <a:ext cx="3886200"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5"/>
          <p:cNvSpPr>
            <a:spLocks noChangeArrowheads="1"/>
          </p:cNvSpPr>
          <p:nvPr/>
        </p:nvSpPr>
        <p:spPr bwMode="auto">
          <a:xfrm>
            <a:off x="5181600" y="3429000"/>
            <a:ext cx="2209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2000" b="1">
                <a:latin typeface="Arial" panose="020B0604020202020204" pitchFamily="34" charset="0"/>
              </a:rPr>
              <a:t>Apples &amp;</a:t>
            </a:r>
          </a:p>
          <a:p>
            <a:pPr algn="ctr" eaLnBrk="1" hangingPunct="1">
              <a:spcBef>
                <a:spcPct val="0"/>
              </a:spcBef>
              <a:buFontTx/>
              <a:buNone/>
            </a:pPr>
            <a:r>
              <a:rPr lang="en-US" altLang="en-US" sz="2000" b="1">
                <a:latin typeface="Arial" panose="020B0604020202020204" pitchFamily="34" charset="0"/>
              </a:rPr>
              <a:t>Oranges</a:t>
            </a:r>
          </a:p>
        </p:txBody>
      </p:sp>
      <p:sp>
        <p:nvSpPr>
          <p:cNvPr id="6150" name="Rectangle 6"/>
          <p:cNvSpPr>
            <a:spLocks noChangeArrowheads="1"/>
          </p:cNvSpPr>
          <p:nvPr/>
        </p:nvSpPr>
        <p:spPr bwMode="auto">
          <a:xfrm>
            <a:off x="4495800" y="5029200"/>
            <a:ext cx="152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2000" b="1">
                <a:latin typeface="Times New Roman" panose="02020603050405020304" pitchFamily="18" charset="0"/>
              </a:rPr>
              <a:t>Fruits </a:t>
            </a:r>
            <a:br>
              <a:rPr lang="en-US" altLang="en-US" sz="2000" b="1">
                <a:latin typeface="Times New Roman" panose="02020603050405020304" pitchFamily="18" charset="0"/>
              </a:rPr>
            </a:br>
            <a:endParaRPr lang="en-US" altLang="en-US" sz="800" b="1">
              <a:latin typeface="Times New Roman" panose="02020603050405020304" pitchFamily="18" charset="0"/>
            </a:endParaRPr>
          </a:p>
          <a:p>
            <a:pPr algn="ctr" eaLnBrk="1" hangingPunct="1">
              <a:spcBef>
                <a:spcPct val="0"/>
              </a:spcBef>
              <a:buFontTx/>
              <a:buNone/>
            </a:pPr>
            <a:r>
              <a:rPr lang="en-US" altLang="en-US" sz="2000" b="1">
                <a:latin typeface="Times New Roman" panose="02020603050405020304" pitchFamily="18" charset="0"/>
              </a:rPr>
              <a:t>Have Seeds</a:t>
            </a:r>
            <a:br>
              <a:rPr lang="en-US" altLang="en-US" sz="2000" b="1">
                <a:latin typeface="Times New Roman" panose="02020603050405020304" pitchFamily="18" charset="0"/>
              </a:rPr>
            </a:br>
            <a:endParaRPr lang="en-US" altLang="en-US" sz="800" b="1">
              <a:latin typeface="Times New Roman" panose="02020603050405020304" pitchFamily="18" charset="0"/>
            </a:endParaRPr>
          </a:p>
          <a:p>
            <a:pPr algn="ctr" eaLnBrk="1" hangingPunct="1">
              <a:spcBef>
                <a:spcPct val="0"/>
              </a:spcBef>
              <a:buFontTx/>
              <a:buNone/>
            </a:pPr>
            <a:r>
              <a:rPr lang="en-US" altLang="en-US" sz="2000" b="1">
                <a:latin typeface="Times New Roman" panose="02020603050405020304" pitchFamily="18" charset="0"/>
              </a:rPr>
              <a:t>Healthy</a:t>
            </a:r>
          </a:p>
        </p:txBody>
      </p:sp>
      <p:sp>
        <p:nvSpPr>
          <p:cNvPr id="6151" name="Rectangle 7"/>
          <p:cNvSpPr>
            <a:spLocks noChangeArrowheads="1"/>
          </p:cNvSpPr>
          <p:nvPr/>
        </p:nvSpPr>
        <p:spPr bwMode="auto">
          <a:xfrm>
            <a:off x="6553200" y="5029200"/>
            <a:ext cx="152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Rounded MT Bold" panose="020F0704030504030204" pitchFamily="34" charset="0"/>
              </a:defRPr>
            </a:lvl1pPr>
            <a:lvl2pPr marL="742950" indent="-285750">
              <a:spcBef>
                <a:spcPct val="20000"/>
              </a:spcBef>
              <a:buChar char="–"/>
              <a:defRPr sz="2800">
                <a:solidFill>
                  <a:schemeClr val="tx1"/>
                </a:solidFill>
                <a:latin typeface="Arial Rounded MT Bold" panose="020F0704030504030204" pitchFamily="34" charset="0"/>
              </a:defRPr>
            </a:lvl2pPr>
            <a:lvl3pPr marL="1143000" indent="-228600">
              <a:spcBef>
                <a:spcPct val="20000"/>
              </a:spcBef>
              <a:buChar char="•"/>
              <a:defRPr sz="2400">
                <a:solidFill>
                  <a:schemeClr val="tx1"/>
                </a:solidFill>
                <a:latin typeface="Arial Rounded MT Bold" panose="020F0704030504030204" pitchFamily="34" charset="0"/>
              </a:defRPr>
            </a:lvl3pPr>
            <a:lvl4pPr marL="1600200" indent="-228600">
              <a:spcBef>
                <a:spcPct val="20000"/>
              </a:spcBef>
              <a:buChar char="–"/>
              <a:defRPr sz="2000">
                <a:solidFill>
                  <a:schemeClr val="tx1"/>
                </a:solidFill>
                <a:latin typeface="Arial Rounded MT Bold" panose="020F0704030504030204" pitchFamily="34" charset="0"/>
              </a:defRPr>
            </a:lvl4pPr>
            <a:lvl5pPr marL="2057400" indent="-22860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spcBef>
                <a:spcPct val="0"/>
              </a:spcBef>
              <a:buFontTx/>
              <a:buNone/>
            </a:pPr>
            <a:r>
              <a:rPr lang="en-US" altLang="en-US" sz="2200" b="1">
                <a:latin typeface="Times New Roman" panose="02020603050405020304" pitchFamily="18" charset="0"/>
              </a:rPr>
              <a:t>Colors</a:t>
            </a:r>
            <a:br>
              <a:rPr lang="en-US" altLang="en-US" sz="2200" b="1">
                <a:latin typeface="Times New Roman" panose="02020603050405020304" pitchFamily="18" charset="0"/>
              </a:rPr>
            </a:br>
            <a:endParaRPr lang="en-US" altLang="en-US" sz="100" b="1">
              <a:latin typeface="Times New Roman" panose="02020603050405020304" pitchFamily="18" charset="0"/>
            </a:endParaRPr>
          </a:p>
          <a:p>
            <a:pPr algn="ctr" eaLnBrk="1" hangingPunct="1">
              <a:spcBef>
                <a:spcPct val="0"/>
              </a:spcBef>
              <a:buFontTx/>
              <a:buNone/>
            </a:pPr>
            <a:r>
              <a:rPr lang="en-US" altLang="en-US" sz="800" b="1">
                <a:latin typeface="Times New Roman" panose="02020603050405020304" pitchFamily="18" charset="0"/>
              </a:rPr>
              <a:t/>
            </a:r>
            <a:br>
              <a:rPr lang="en-US" altLang="en-US" sz="800" b="1">
                <a:latin typeface="Times New Roman" panose="02020603050405020304" pitchFamily="18" charset="0"/>
              </a:rPr>
            </a:br>
            <a:r>
              <a:rPr lang="en-US" altLang="en-US" sz="2200" b="1">
                <a:latin typeface="Times New Roman" panose="02020603050405020304" pitchFamily="18" charset="0"/>
              </a:rPr>
              <a:t>Tastes</a:t>
            </a:r>
            <a:br>
              <a:rPr lang="en-US" altLang="en-US" sz="2200" b="1">
                <a:latin typeface="Times New Roman" panose="02020603050405020304" pitchFamily="18" charset="0"/>
              </a:rPr>
            </a:br>
            <a:endParaRPr lang="en-US" altLang="en-US" sz="800" b="1">
              <a:latin typeface="Times New Roman" panose="02020603050405020304" pitchFamily="18" charset="0"/>
            </a:endParaRPr>
          </a:p>
          <a:p>
            <a:pPr algn="ctr" eaLnBrk="1" hangingPunct="1">
              <a:spcBef>
                <a:spcPct val="0"/>
              </a:spcBef>
              <a:buFontTx/>
              <a:buNone/>
            </a:pPr>
            <a:r>
              <a:rPr lang="en-US" altLang="en-US" sz="2200" b="1">
                <a:latin typeface="Times New Roman" panose="02020603050405020304" pitchFamily="18" charset="0"/>
              </a:rPr>
              <a:t>Locations</a:t>
            </a:r>
          </a:p>
        </p:txBody>
      </p:sp>
    </p:spTree>
    <p:extLst>
      <p:ext uri="{BB962C8B-B14F-4D97-AF65-F5344CB8AC3E}">
        <p14:creationId xmlns:p14="http://schemas.microsoft.com/office/powerpoint/2010/main" val="9351586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Effect transition="in" filter="fade">
                                      <p:cBhvr>
                                        <p:cTn id="9" dur="500"/>
                                        <p:tgtEl>
                                          <p:spTgt spid="61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p:cTn id="14"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14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 calcmode="lin" valueType="num">
                                      <p:cBhvr>
                                        <p:cTn id="21"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14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14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6148"/>
                                        </p:tgtEl>
                                        <p:attrNameLst>
                                          <p:attrName>style.visibility</p:attrName>
                                        </p:attrNameLst>
                                      </p:cBhvr>
                                      <p:to>
                                        <p:strVal val="visible"/>
                                      </p:to>
                                    </p:set>
                                    <p:anim calcmode="lin" valueType="num">
                                      <p:cBhvr additive="base">
                                        <p:cTn id="28" dur="500" fill="hold"/>
                                        <p:tgtEl>
                                          <p:spTgt spid="6148"/>
                                        </p:tgtEl>
                                        <p:attrNameLst>
                                          <p:attrName>ppt_x</p:attrName>
                                        </p:attrNameLst>
                                      </p:cBhvr>
                                      <p:tavLst>
                                        <p:tav tm="0">
                                          <p:val>
                                            <p:strVal val="#ppt_x"/>
                                          </p:val>
                                        </p:tav>
                                        <p:tav tm="100000">
                                          <p:val>
                                            <p:strVal val="#ppt_x"/>
                                          </p:val>
                                        </p:tav>
                                      </p:tavLst>
                                    </p:anim>
                                    <p:anim calcmode="lin" valueType="num">
                                      <p:cBhvr additive="base">
                                        <p:cTn id="29"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6149"/>
                                        </p:tgtEl>
                                        <p:attrNameLst>
                                          <p:attrName>style.visibility</p:attrName>
                                        </p:attrNameLst>
                                      </p:cBhvr>
                                      <p:to>
                                        <p:strVal val="visible"/>
                                      </p:to>
                                    </p:set>
                                    <p:anim calcmode="lin" valueType="num">
                                      <p:cBhvr>
                                        <p:cTn id="34" dur="500" fill="hold"/>
                                        <p:tgtEl>
                                          <p:spTgt spid="6149"/>
                                        </p:tgtEl>
                                        <p:attrNameLst>
                                          <p:attrName>ppt_w</p:attrName>
                                        </p:attrNameLst>
                                      </p:cBhvr>
                                      <p:tavLst>
                                        <p:tav tm="0">
                                          <p:val>
                                            <p:fltVal val="0"/>
                                          </p:val>
                                        </p:tav>
                                        <p:tav tm="100000">
                                          <p:val>
                                            <p:strVal val="#ppt_w"/>
                                          </p:val>
                                        </p:tav>
                                      </p:tavLst>
                                    </p:anim>
                                    <p:anim calcmode="lin" valueType="num">
                                      <p:cBhvr>
                                        <p:cTn id="35" dur="500" fill="hold"/>
                                        <p:tgtEl>
                                          <p:spTgt spid="6149"/>
                                        </p:tgtEl>
                                        <p:attrNameLst>
                                          <p:attrName>ppt_h</p:attrName>
                                        </p:attrNameLst>
                                      </p:cBhvr>
                                      <p:tavLst>
                                        <p:tav tm="0">
                                          <p:val>
                                            <p:fltVal val="0"/>
                                          </p:val>
                                        </p:tav>
                                        <p:tav tm="100000">
                                          <p:val>
                                            <p:strVal val="#ppt_h"/>
                                          </p:val>
                                        </p:tav>
                                      </p:tavLst>
                                    </p:anim>
                                    <p:animEffect transition="in" filter="fade">
                                      <p:cBhvr>
                                        <p:cTn id="36" dur="500"/>
                                        <p:tgtEl>
                                          <p:spTgt spid="61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6150"/>
                                        </p:tgtEl>
                                        <p:attrNameLst>
                                          <p:attrName>style.visibility</p:attrName>
                                        </p:attrNameLst>
                                      </p:cBhvr>
                                      <p:to>
                                        <p:strVal val="visible"/>
                                      </p:to>
                                    </p:set>
                                    <p:animEffect transition="in" filter="dissolve">
                                      <p:cBhvr>
                                        <p:cTn id="41" dur="500"/>
                                        <p:tgtEl>
                                          <p:spTgt spid="615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6151"/>
                                        </p:tgtEl>
                                        <p:attrNameLst>
                                          <p:attrName>style.visibility</p:attrName>
                                        </p:attrNameLst>
                                      </p:cBhvr>
                                      <p:to>
                                        <p:strVal val="visible"/>
                                      </p:to>
                                    </p:set>
                                    <p:anim calcmode="lin" valueType="num">
                                      <p:cBhvr>
                                        <p:cTn id="46" dur="500" fill="hold"/>
                                        <p:tgtEl>
                                          <p:spTgt spid="6151"/>
                                        </p:tgtEl>
                                        <p:attrNameLst>
                                          <p:attrName>ppt_w</p:attrName>
                                        </p:attrNameLst>
                                      </p:cBhvr>
                                      <p:tavLst>
                                        <p:tav tm="0">
                                          <p:val>
                                            <p:fltVal val="0"/>
                                          </p:val>
                                        </p:tav>
                                        <p:tav tm="100000">
                                          <p:val>
                                            <p:strVal val="#ppt_w"/>
                                          </p:val>
                                        </p:tav>
                                      </p:tavLst>
                                    </p:anim>
                                    <p:anim calcmode="lin" valueType="num">
                                      <p:cBhvr>
                                        <p:cTn id="47" dur="500" fill="hold"/>
                                        <p:tgtEl>
                                          <p:spTgt spid="6151"/>
                                        </p:tgtEl>
                                        <p:attrNameLst>
                                          <p:attrName>ppt_h</p:attrName>
                                        </p:attrNameLst>
                                      </p:cBhvr>
                                      <p:tavLst>
                                        <p:tav tm="0">
                                          <p:val>
                                            <p:fltVal val="0"/>
                                          </p:val>
                                        </p:tav>
                                        <p:tav tm="100000">
                                          <p:val>
                                            <p:strVal val="#ppt_h"/>
                                          </p:val>
                                        </p:tav>
                                      </p:tavLst>
                                    </p:anim>
                                    <p:animEffect transition="in" filter="fade">
                                      <p:cBhvr>
                                        <p:cTn id="48"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9" grpId="0"/>
      <p:bldP spid="6150" grpId="0"/>
      <p:bldP spid="61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or list (Main Idea)</a:t>
            </a:r>
            <a:endParaRPr lang="en-US" dirty="0"/>
          </a:p>
        </p:txBody>
      </p:sp>
      <p:sp>
        <p:nvSpPr>
          <p:cNvPr id="3" name="Content Placeholder 2"/>
          <p:cNvSpPr>
            <a:spLocks noGrp="1"/>
          </p:cNvSpPr>
          <p:nvPr>
            <p:ph idx="1"/>
          </p:nvPr>
        </p:nvSpPr>
        <p:spPr>
          <a:xfrm>
            <a:off x="2171700" y="1905818"/>
            <a:ext cx="8229600" cy="4525963"/>
          </a:xfrm>
        </p:spPr>
        <p:txBody>
          <a:bodyPr/>
          <a:lstStyle/>
          <a:p>
            <a:r>
              <a:rPr lang="en-US" dirty="0" smtClean="0"/>
              <a:t>For example, to begin with ; for instance; behind; near; characteristics</a:t>
            </a:r>
          </a:p>
          <a:p>
            <a:endParaRPr lang="en-US" dirty="0"/>
          </a:p>
          <a:p>
            <a:endParaRPr lang="en-US" dirty="0"/>
          </a:p>
        </p:txBody>
      </p:sp>
      <p:sp>
        <p:nvSpPr>
          <p:cNvPr id="4" name="Flowchart: Connector 3"/>
          <p:cNvSpPr/>
          <p:nvPr/>
        </p:nvSpPr>
        <p:spPr>
          <a:xfrm>
            <a:off x="5029200" y="3581400"/>
            <a:ext cx="1905000" cy="20574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6" name="Straight Connector 5"/>
          <p:cNvCxnSpPr>
            <a:stCxn id="4" idx="7"/>
          </p:cNvCxnSpPr>
          <p:nvPr/>
        </p:nvCxnSpPr>
        <p:spPr>
          <a:xfrm flipV="1">
            <a:off x="6655220" y="3429001"/>
            <a:ext cx="1269581" cy="453699"/>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6940640" y="4168800"/>
            <a:ext cx="1269581" cy="453699"/>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6801148" y="4863949"/>
            <a:ext cx="1263142" cy="236594"/>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3899111" y="3581400"/>
            <a:ext cx="1175703" cy="58740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3899111" y="4610101"/>
            <a:ext cx="1192323" cy="310533"/>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443242" y="3301370"/>
            <a:ext cx="956900" cy="49370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09819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noFill/>
        </p:spPr>
        <p:txBody>
          <a:bodyPr/>
          <a:lstStyle/>
          <a:p>
            <a:pPr eaLnBrk="1" hangingPunct="1"/>
            <a:r>
              <a:rPr lang="en-US" altLang="en-US" b="1" smtClean="0">
                <a:solidFill>
                  <a:srgbClr val="FF0000"/>
                </a:solidFill>
              </a:rPr>
              <a:t>Practice</a:t>
            </a:r>
          </a:p>
        </p:txBody>
      </p:sp>
      <p:sp>
        <p:nvSpPr>
          <p:cNvPr id="8197" name="Rectangle 5"/>
          <p:cNvSpPr>
            <a:spLocks noGrp="1" noChangeArrowheads="1"/>
          </p:cNvSpPr>
          <p:nvPr>
            <p:ph idx="1"/>
          </p:nvPr>
        </p:nvSpPr>
        <p:spPr>
          <a:noFill/>
        </p:spPr>
        <p:txBody>
          <a:bodyPr/>
          <a:lstStyle/>
          <a:p>
            <a:pPr marL="609600" indent="-609600" algn="ctr">
              <a:buNone/>
            </a:pPr>
            <a:r>
              <a:rPr lang="en-US" altLang="en-US" dirty="0" smtClean="0"/>
              <a:t>Starts </a:t>
            </a:r>
            <a:r>
              <a:rPr lang="en-US" altLang="en-US" b="1" dirty="0" smtClean="0">
                <a:solidFill>
                  <a:schemeClr val="bg2">
                    <a:lumMod val="50000"/>
                  </a:schemeClr>
                </a:solidFill>
              </a:rPr>
              <a:t>easy</a:t>
            </a:r>
            <a:r>
              <a:rPr lang="en-US" altLang="en-US" dirty="0" smtClean="0">
                <a:solidFill>
                  <a:schemeClr val="bg2">
                    <a:lumMod val="50000"/>
                  </a:schemeClr>
                </a:solidFill>
              </a:rPr>
              <a:t> </a:t>
            </a:r>
            <a:r>
              <a:rPr lang="en-US" altLang="en-US" dirty="0" smtClean="0"/>
              <a:t>but gets </a:t>
            </a:r>
            <a:r>
              <a:rPr lang="en-US" altLang="en-US" b="1" dirty="0" smtClean="0">
                <a:solidFill>
                  <a:srgbClr val="FF0000"/>
                </a:solidFill>
              </a:rPr>
              <a:t>hard</a:t>
            </a:r>
            <a:endParaRPr lang="en-US" altLang="en-US" dirty="0" smtClean="0">
              <a:solidFill>
                <a:srgbClr val="FF0000"/>
              </a:solidFill>
            </a:endParaRPr>
          </a:p>
          <a:p>
            <a:pPr marL="609600" indent="-609600">
              <a:buNone/>
            </a:pPr>
            <a:endParaRPr lang="en-US" altLang="en-US" dirty="0" smtClean="0"/>
          </a:p>
          <a:p>
            <a:pPr marL="609600" indent="-609600">
              <a:buFontTx/>
              <a:buAutoNum type="arabicPeriod"/>
            </a:pPr>
            <a:r>
              <a:rPr lang="en-US" altLang="en-US" b="1" dirty="0" smtClean="0"/>
              <a:t>Read the paragraph</a:t>
            </a:r>
          </a:p>
          <a:p>
            <a:pPr marL="609600" indent="-609600">
              <a:buFontTx/>
              <a:buAutoNum type="arabicPeriod"/>
            </a:pPr>
            <a:r>
              <a:rPr lang="en-US" altLang="en-US" b="1" dirty="0" smtClean="0"/>
              <a:t>Identify the text structure</a:t>
            </a:r>
          </a:p>
          <a:p>
            <a:pPr marL="609600" indent="-609600">
              <a:buFontTx/>
              <a:buAutoNum type="arabicPeriod"/>
            </a:pPr>
            <a:r>
              <a:rPr lang="en-US" altLang="en-US" b="1" dirty="0" smtClean="0"/>
              <a:t>Write it down on your notes sheet.</a:t>
            </a:r>
          </a:p>
        </p:txBody>
      </p:sp>
    </p:spTree>
    <p:extLst>
      <p:ext uri="{BB962C8B-B14F-4D97-AF65-F5344CB8AC3E}">
        <p14:creationId xmlns:p14="http://schemas.microsoft.com/office/powerpoint/2010/main" val="254810439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fade">
                                      <p:cBhvr>
                                        <p:cTn id="7" dur="2000"/>
                                        <p:tgtEl>
                                          <p:spTgt spid="819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97"/>
                                        </p:tgtEl>
                                        <p:attrNameLst>
                                          <p:attrName>style.visibility</p:attrName>
                                        </p:attrNameLst>
                                      </p:cBhvr>
                                      <p:to>
                                        <p:strVal val="visible"/>
                                      </p:to>
                                    </p:set>
                                    <p:animEffect transition="in" filter="fade">
                                      <p:cBhvr>
                                        <p:cTn id="10" dur="2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31</TotalTime>
  <Words>313</Words>
  <Application>Microsoft Office PowerPoint</Application>
  <PresentationFormat>Widescreen</PresentationFormat>
  <Paragraphs>126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Times New Roman</vt:lpstr>
      <vt:lpstr>Tw Cen MT</vt:lpstr>
      <vt:lpstr>Tw Cen MT Condensed</vt:lpstr>
      <vt:lpstr>Wingdings 3</vt:lpstr>
      <vt:lpstr>Integral</vt:lpstr>
      <vt:lpstr>Text Structures</vt:lpstr>
      <vt:lpstr>Text Structure</vt:lpstr>
      <vt:lpstr>Chronological</vt:lpstr>
      <vt:lpstr>Sequence / Order of Importance</vt:lpstr>
      <vt:lpstr>Cause and Effect</vt:lpstr>
      <vt:lpstr>Problem and Solution</vt:lpstr>
      <vt:lpstr>Compare and Contrast</vt:lpstr>
      <vt:lpstr>Description or list (Main Idea)</vt:lpstr>
      <vt:lpstr>Practice</vt:lpstr>
      <vt:lpstr>PowerPoint Presentation</vt:lpstr>
      <vt:lpstr>1</vt:lpstr>
      <vt:lpstr>2</vt:lpstr>
      <vt:lpstr>3</vt:lpstr>
      <vt:lpstr>4</vt:lpstr>
      <vt:lpstr>5</vt:lpstr>
      <vt:lpstr>6</vt:lpstr>
      <vt:lpstr>7</vt:lpstr>
      <vt:lpstr>8</vt:lpstr>
      <vt:lpstr>9</vt:lpstr>
      <vt:lpstr>10</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 Tortora</dc:creator>
  <cp:lastModifiedBy>Kelsey Lorenzen</cp:lastModifiedBy>
  <cp:revision>4</cp:revision>
  <cp:lastPrinted>2017-10-19T16:07:28Z</cp:lastPrinted>
  <dcterms:created xsi:type="dcterms:W3CDTF">2016-11-28T14:48:00Z</dcterms:created>
  <dcterms:modified xsi:type="dcterms:W3CDTF">2017-10-25T11:48:49Z</dcterms:modified>
</cp:coreProperties>
</file>