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VNr__gnCWfE" TargetMode="Externa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50000">
              <a:schemeClr val="tx1">
                <a:lumMod val="85000"/>
                <a:lumOff val="1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257800"/>
            <a:ext cx="7772400" cy="936625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Embedded PowerPoint Video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0682" y="5867400"/>
            <a:ext cx="6400800" cy="914400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By PresenterMedia.com</a:t>
            </a:r>
          </a:p>
        </p:txBody>
      </p:sp>
      <p:pic>
        <p:nvPicPr>
          <p:cNvPr id="5" name="PresenterMediaLog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nline Media ^0 3">
            <a:hlinkClick r:id="" action="ppaction://media"/>
            <a:extLst>
              <a:ext uri="{FF2B5EF4-FFF2-40B4-BE49-F238E27FC236}">
                <a16:creationId xmlns:a16="http://schemas.microsoft.com/office/drawing/2014/main" xmlns="" id="{78599892-C23C-4DD0-8BA5-309E816A9636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152400" y="64770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</Words>
  <Application>Microsoft Office PowerPoint</Application>
  <PresentationFormat>On-screen Show (4:3)</PresentationFormat>
  <Paragraphs>2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Impact</vt:lpstr>
      <vt:lpstr>Tahoma</vt:lpstr>
      <vt:lpstr>Office Theme</vt:lpstr>
      <vt:lpstr>Embedded PowerPoint Video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Kelsey Lorenzen</cp:lastModifiedBy>
  <cp:revision>18</cp:revision>
  <dcterms:created xsi:type="dcterms:W3CDTF">2011-08-01T21:17:50Z</dcterms:created>
  <dcterms:modified xsi:type="dcterms:W3CDTF">2017-09-17T20:23:58Z</dcterms:modified>
</cp:coreProperties>
</file>